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6" r:id="rId4"/>
    <p:sldId id="287" r:id="rId5"/>
    <p:sldId id="276" r:id="rId6"/>
    <p:sldId id="281" r:id="rId7"/>
    <p:sldId id="260" r:id="rId8"/>
    <p:sldId id="261" r:id="rId9"/>
    <p:sldId id="277" r:id="rId10"/>
    <p:sldId id="270" r:id="rId11"/>
    <p:sldId id="278" r:id="rId12"/>
    <p:sldId id="263" r:id="rId13"/>
    <p:sldId id="280" r:id="rId14"/>
    <p:sldId id="267" r:id="rId15"/>
    <p:sldId id="279" r:id="rId16"/>
    <p:sldId id="264" r:id="rId17"/>
    <p:sldId id="266" r:id="rId18"/>
    <p:sldId id="265" r:id="rId19"/>
    <p:sldId id="269" r:id="rId20"/>
    <p:sldId id="268" r:id="rId21"/>
    <p:sldId id="282" r:id="rId22"/>
    <p:sldId id="289" r:id="rId23"/>
    <p:sldId id="288" r:id="rId24"/>
    <p:sldId id="284" r:id="rId25"/>
    <p:sldId id="285" r:id="rId26"/>
    <p:sldId id="274" r:id="rId27"/>
  </p:sldIdLst>
  <p:sldSz cx="9144000" cy="6858000" type="screen4x3"/>
  <p:notesSz cx="6858000" cy="11125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120" d="100"/>
          <a:sy n="120" d="100"/>
        </p:scale>
        <p:origin x="5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418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7E207-09A7-4923-87CA-734BE7E02C57}" type="doc">
      <dgm:prSet loTypeId="urn:microsoft.com/office/officeart/2005/8/layout/pyramid2" loCatId="pyramid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B7003662-D08B-411C-A05A-6FD3C8836B8D}">
      <dgm:prSet custT="1"/>
      <dgm:spPr/>
      <dgm:t>
        <a:bodyPr/>
        <a:lstStyle/>
        <a:p>
          <a:r>
            <a:rPr lang="es-ES" sz="2000" b="1" dirty="0">
              <a:latin typeface="+mj-lt"/>
            </a:rPr>
            <a:t>Ley N°: 19.418</a:t>
          </a:r>
          <a:endParaRPr lang="es-CL" sz="2000" b="1" dirty="0">
            <a:latin typeface="+mj-lt"/>
          </a:endParaRPr>
        </a:p>
      </dgm:t>
    </dgm:pt>
    <dgm:pt modelId="{E7A8792D-9597-4922-95B1-CB08D7DB8E9B}" type="parTrans" cxnId="{D20016FE-D161-408E-BBA6-301A6EC19A1E}">
      <dgm:prSet/>
      <dgm:spPr/>
      <dgm:t>
        <a:bodyPr/>
        <a:lstStyle/>
        <a:p>
          <a:endParaRPr lang="es-CL"/>
        </a:p>
      </dgm:t>
    </dgm:pt>
    <dgm:pt modelId="{C6A89498-78E5-4E3C-B999-20980BF8335C}" type="sibTrans" cxnId="{D20016FE-D161-408E-BBA6-301A6EC19A1E}">
      <dgm:prSet/>
      <dgm:spPr/>
      <dgm:t>
        <a:bodyPr/>
        <a:lstStyle/>
        <a:p>
          <a:endParaRPr lang="es-CL"/>
        </a:p>
      </dgm:t>
    </dgm:pt>
    <dgm:pt modelId="{71C95A29-2628-449F-90E4-003742F3E94E}">
      <dgm:prSet custT="1"/>
      <dgm:spPr/>
      <dgm:t>
        <a:bodyPr/>
        <a:lstStyle/>
        <a:p>
          <a:r>
            <a:rPr lang="es-ES" sz="2000" b="1" dirty="0">
              <a:latin typeface="+mj-lt"/>
            </a:rPr>
            <a:t>Ley N°: 21.146</a:t>
          </a:r>
          <a:endParaRPr lang="es-CL" sz="2000" b="1" dirty="0">
            <a:latin typeface="+mj-lt"/>
          </a:endParaRPr>
        </a:p>
      </dgm:t>
    </dgm:pt>
    <dgm:pt modelId="{7007212D-DA90-493E-8932-429693FC9817}" type="parTrans" cxnId="{3DA9B812-0239-40C3-9EA5-727028505579}">
      <dgm:prSet/>
      <dgm:spPr/>
      <dgm:t>
        <a:bodyPr/>
        <a:lstStyle/>
        <a:p>
          <a:endParaRPr lang="es-CL"/>
        </a:p>
      </dgm:t>
    </dgm:pt>
    <dgm:pt modelId="{9DC922D2-E9D3-490A-ACCE-B020C4170A3A}" type="sibTrans" cxnId="{3DA9B812-0239-40C3-9EA5-727028505579}">
      <dgm:prSet/>
      <dgm:spPr/>
      <dgm:t>
        <a:bodyPr/>
        <a:lstStyle/>
        <a:p>
          <a:endParaRPr lang="es-CL"/>
        </a:p>
      </dgm:t>
    </dgm:pt>
    <dgm:pt modelId="{C9E01680-F7AF-4E86-A284-EF80FF356C70}">
      <dgm:prSet custT="1"/>
      <dgm:spPr/>
      <dgm:t>
        <a:bodyPr/>
        <a:lstStyle/>
        <a:p>
          <a:r>
            <a:rPr lang="es-CL" sz="2000" b="1" dirty="0">
              <a:latin typeface="+mj-lt"/>
            </a:rPr>
            <a:t>Modificación de Estatutos</a:t>
          </a:r>
        </a:p>
      </dgm:t>
    </dgm:pt>
    <dgm:pt modelId="{8756D644-3191-4317-A014-A2596731673C}" type="parTrans" cxnId="{9DDD9F78-CE9E-494B-9512-BCA15CE0167B}">
      <dgm:prSet/>
      <dgm:spPr/>
      <dgm:t>
        <a:bodyPr/>
        <a:lstStyle/>
        <a:p>
          <a:endParaRPr lang="es-CL"/>
        </a:p>
      </dgm:t>
    </dgm:pt>
    <dgm:pt modelId="{3F29BBA7-6684-49E6-8535-F56F4586A8EE}" type="sibTrans" cxnId="{9DDD9F78-CE9E-494B-9512-BCA15CE0167B}">
      <dgm:prSet/>
      <dgm:spPr/>
      <dgm:t>
        <a:bodyPr/>
        <a:lstStyle/>
        <a:p>
          <a:endParaRPr lang="es-CL"/>
        </a:p>
      </dgm:t>
    </dgm:pt>
    <dgm:pt modelId="{964029AB-3F9B-460A-8AD2-05DD711E7A2C}" type="pres">
      <dgm:prSet presAssocID="{2537E207-09A7-4923-87CA-734BE7E02C57}" presName="compositeShape" presStyleCnt="0">
        <dgm:presLayoutVars>
          <dgm:dir/>
          <dgm:resizeHandles/>
        </dgm:presLayoutVars>
      </dgm:prSet>
      <dgm:spPr/>
    </dgm:pt>
    <dgm:pt modelId="{C788DAB5-ED2E-4244-B598-48D8F1CC7BF7}" type="pres">
      <dgm:prSet presAssocID="{2537E207-09A7-4923-87CA-734BE7E02C57}" presName="pyramid" presStyleLbl="node1" presStyleIdx="0" presStyleCnt="1"/>
      <dgm:spPr/>
    </dgm:pt>
    <dgm:pt modelId="{EB51AB9E-D548-47EC-A327-1C4AF11C6FEC}" type="pres">
      <dgm:prSet presAssocID="{2537E207-09A7-4923-87CA-734BE7E02C57}" presName="theList" presStyleCnt="0"/>
      <dgm:spPr/>
    </dgm:pt>
    <dgm:pt modelId="{9570643E-3E19-43D3-9166-C1F67113B6F2}" type="pres">
      <dgm:prSet presAssocID="{B7003662-D08B-411C-A05A-6FD3C8836B8D}" presName="aNode" presStyleLbl="fgAcc1" presStyleIdx="0" presStyleCnt="3" custLinFactY="215191" custLinFactNeighborX="1901" custLinFactNeighborY="300000">
        <dgm:presLayoutVars>
          <dgm:bulletEnabled val="1"/>
        </dgm:presLayoutVars>
      </dgm:prSet>
      <dgm:spPr/>
    </dgm:pt>
    <dgm:pt modelId="{7583FF03-4548-4209-805B-5C0CA710A140}" type="pres">
      <dgm:prSet presAssocID="{B7003662-D08B-411C-A05A-6FD3C8836B8D}" presName="aSpace" presStyleCnt="0"/>
      <dgm:spPr/>
    </dgm:pt>
    <dgm:pt modelId="{31960FCF-0222-4F84-AEC5-4F8CDFE69029}" type="pres">
      <dgm:prSet presAssocID="{71C95A29-2628-449F-90E4-003742F3E94E}" presName="aNode" presStyleLbl="fgAcc1" presStyleIdx="1" presStyleCnt="3" custLinFactY="1506" custLinFactNeighborX="1901" custLinFactNeighborY="100000">
        <dgm:presLayoutVars>
          <dgm:bulletEnabled val="1"/>
        </dgm:presLayoutVars>
      </dgm:prSet>
      <dgm:spPr/>
    </dgm:pt>
    <dgm:pt modelId="{0CFEED71-C8D0-4CB8-B1CD-7A7FB9396D99}" type="pres">
      <dgm:prSet presAssocID="{71C95A29-2628-449F-90E4-003742F3E94E}" presName="aSpace" presStyleCnt="0"/>
      <dgm:spPr/>
    </dgm:pt>
    <dgm:pt modelId="{3B129AAB-6245-4D84-81B8-628BA8E8A8F4}" type="pres">
      <dgm:prSet presAssocID="{C9E01680-F7AF-4E86-A284-EF80FF356C70}" presName="aNode" presStyleLbl="fgAcc1" presStyleIdx="2" presStyleCnt="3" custScaleY="94973" custLinFactY="-189574" custLinFactNeighborX="1901" custLinFactNeighborY="-200000">
        <dgm:presLayoutVars>
          <dgm:bulletEnabled val="1"/>
        </dgm:presLayoutVars>
      </dgm:prSet>
      <dgm:spPr/>
    </dgm:pt>
    <dgm:pt modelId="{07618A86-7112-4D01-B03C-8FD00C3D84F2}" type="pres">
      <dgm:prSet presAssocID="{C9E01680-F7AF-4E86-A284-EF80FF356C70}" presName="aSpace" presStyleCnt="0"/>
      <dgm:spPr/>
    </dgm:pt>
  </dgm:ptLst>
  <dgm:cxnLst>
    <dgm:cxn modelId="{B8677A12-B800-40AD-A4BB-68FE50E4F0B9}" type="presOf" srcId="{2537E207-09A7-4923-87CA-734BE7E02C57}" destId="{964029AB-3F9B-460A-8AD2-05DD711E7A2C}" srcOrd="0" destOrd="0" presId="urn:microsoft.com/office/officeart/2005/8/layout/pyramid2"/>
    <dgm:cxn modelId="{3DA9B812-0239-40C3-9EA5-727028505579}" srcId="{2537E207-09A7-4923-87CA-734BE7E02C57}" destId="{71C95A29-2628-449F-90E4-003742F3E94E}" srcOrd="1" destOrd="0" parTransId="{7007212D-DA90-493E-8932-429693FC9817}" sibTransId="{9DC922D2-E9D3-490A-ACCE-B020C4170A3A}"/>
    <dgm:cxn modelId="{584E8E68-E8BF-4859-B3D6-A44228942609}" type="presOf" srcId="{B7003662-D08B-411C-A05A-6FD3C8836B8D}" destId="{9570643E-3E19-43D3-9166-C1F67113B6F2}" srcOrd="0" destOrd="0" presId="urn:microsoft.com/office/officeart/2005/8/layout/pyramid2"/>
    <dgm:cxn modelId="{0712224C-6174-4C39-9BD8-F9700F7324D6}" type="presOf" srcId="{C9E01680-F7AF-4E86-A284-EF80FF356C70}" destId="{3B129AAB-6245-4D84-81B8-628BA8E8A8F4}" srcOrd="0" destOrd="0" presId="urn:microsoft.com/office/officeart/2005/8/layout/pyramid2"/>
    <dgm:cxn modelId="{9DDD9F78-CE9E-494B-9512-BCA15CE0167B}" srcId="{2537E207-09A7-4923-87CA-734BE7E02C57}" destId="{C9E01680-F7AF-4E86-A284-EF80FF356C70}" srcOrd="2" destOrd="0" parTransId="{8756D644-3191-4317-A014-A2596731673C}" sibTransId="{3F29BBA7-6684-49E6-8535-F56F4586A8EE}"/>
    <dgm:cxn modelId="{519362C7-D51D-4258-8938-D807337BC7E1}" type="presOf" srcId="{71C95A29-2628-449F-90E4-003742F3E94E}" destId="{31960FCF-0222-4F84-AEC5-4F8CDFE69029}" srcOrd="0" destOrd="0" presId="urn:microsoft.com/office/officeart/2005/8/layout/pyramid2"/>
    <dgm:cxn modelId="{D20016FE-D161-408E-BBA6-301A6EC19A1E}" srcId="{2537E207-09A7-4923-87CA-734BE7E02C57}" destId="{B7003662-D08B-411C-A05A-6FD3C8836B8D}" srcOrd="0" destOrd="0" parTransId="{E7A8792D-9597-4922-95B1-CB08D7DB8E9B}" sibTransId="{C6A89498-78E5-4E3C-B999-20980BF8335C}"/>
    <dgm:cxn modelId="{6E2D179D-5C91-467E-AF1A-20DD4C64F8F3}" type="presParOf" srcId="{964029AB-3F9B-460A-8AD2-05DD711E7A2C}" destId="{C788DAB5-ED2E-4244-B598-48D8F1CC7BF7}" srcOrd="0" destOrd="0" presId="urn:microsoft.com/office/officeart/2005/8/layout/pyramid2"/>
    <dgm:cxn modelId="{9A0A078D-303F-4716-BD2D-7AF19AD38C35}" type="presParOf" srcId="{964029AB-3F9B-460A-8AD2-05DD711E7A2C}" destId="{EB51AB9E-D548-47EC-A327-1C4AF11C6FEC}" srcOrd="1" destOrd="0" presId="urn:microsoft.com/office/officeart/2005/8/layout/pyramid2"/>
    <dgm:cxn modelId="{28F55F28-8FBD-4272-BAFE-0278F3B6E217}" type="presParOf" srcId="{EB51AB9E-D548-47EC-A327-1C4AF11C6FEC}" destId="{9570643E-3E19-43D3-9166-C1F67113B6F2}" srcOrd="0" destOrd="0" presId="urn:microsoft.com/office/officeart/2005/8/layout/pyramid2"/>
    <dgm:cxn modelId="{C30D5A4B-AE11-4DF7-AF52-E4D79AF1D5FA}" type="presParOf" srcId="{EB51AB9E-D548-47EC-A327-1C4AF11C6FEC}" destId="{7583FF03-4548-4209-805B-5C0CA710A140}" srcOrd="1" destOrd="0" presId="urn:microsoft.com/office/officeart/2005/8/layout/pyramid2"/>
    <dgm:cxn modelId="{DDD8DAC5-7D3F-4256-9E93-40B8C004FAAF}" type="presParOf" srcId="{EB51AB9E-D548-47EC-A327-1C4AF11C6FEC}" destId="{31960FCF-0222-4F84-AEC5-4F8CDFE69029}" srcOrd="2" destOrd="0" presId="urn:microsoft.com/office/officeart/2005/8/layout/pyramid2"/>
    <dgm:cxn modelId="{BE94D2A0-F74B-4D93-888C-96FE82788792}" type="presParOf" srcId="{EB51AB9E-D548-47EC-A327-1C4AF11C6FEC}" destId="{0CFEED71-C8D0-4CB8-B1CD-7A7FB9396D99}" srcOrd="3" destOrd="0" presId="urn:microsoft.com/office/officeart/2005/8/layout/pyramid2"/>
    <dgm:cxn modelId="{08EFB1C4-9C66-420A-80A6-52B982E6544D}" type="presParOf" srcId="{EB51AB9E-D548-47EC-A327-1C4AF11C6FEC}" destId="{3B129AAB-6245-4D84-81B8-628BA8E8A8F4}" srcOrd="4" destOrd="0" presId="urn:microsoft.com/office/officeart/2005/8/layout/pyramid2"/>
    <dgm:cxn modelId="{5C9AA803-AE73-429D-B4ED-A28316B7C182}" type="presParOf" srcId="{EB51AB9E-D548-47EC-A327-1C4AF11C6FEC}" destId="{07618A86-7112-4D01-B03C-8FD00C3D84F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01E41-02FA-4FCE-A822-EBCEBFE446A1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ECBE3A7-5E66-4524-8408-5506239F81C9}">
      <dgm:prSet/>
      <dgm:spPr/>
      <dgm:t>
        <a:bodyPr/>
        <a:lstStyle/>
        <a:p>
          <a:r>
            <a:rPr lang="es-ES" b="1" dirty="0">
              <a:latin typeface="+mj-lt"/>
            </a:rPr>
            <a:t>COMUNICACIÓN DE LA ELECCIÓN</a:t>
          </a:r>
          <a:endParaRPr lang="es-CL" dirty="0">
            <a:latin typeface="+mj-lt"/>
          </a:endParaRPr>
        </a:p>
      </dgm:t>
    </dgm:pt>
    <dgm:pt modelId="{5B620F48-ECE1-4E06-9B46-70CE65FFAD9F}" type="parTrans" cxnId="{C7195BDD-A50A-4E9E-8FBD-5452DB1E00DC}">
      <dgm:prSet/>
      <dgm:spPr/>
      <dgm:t>
        <a:bodyPr/>
        <a:lstStyle/>
        <a:p>
          <a:endParaRPr lang="es-CL"/>
        </a:p>
      </dgm:t>
    </dgm:pt>
    <dgm:pt modelId="{FC2A2600-C81D-4C3E-9A6C-C4564DC0F05B}" type="sibTrans" cxnId="{C7195BDD-A50A-4E9E-8FBD-5452DB1E00DC}">
      <dgm:prSet/>
      <dgm:spPr/>
      <dgm:t>
        <a:bodyPr/>
        <a:lstStyle/>
        <a:p>
          <a:endParaRPr lang="es-CL"/>
        </a:p>
      </dgm:t>
    </dgm:pt>
    <dgm:pt modelId="{97C9F7F2-D47F-4C29-B6D7-7410FD81A075}">
      <dgm:prSet/>
      <dgm:spPr/>
      <dgm:t>
        <a:bodyPr/>
        <a:lstStyle/>
        <a:p>
          <a:r>
            <a:rPr lang="es-ES" b="1" dirty="0">
              <a:latin typeface="+mj-lt"/>
            </a:rPr>
            <a:t>PUBLICACIÓN DE LA COMUNICACIÓN</a:t>
          </a:r>
          <a:endParaRPr lang="es-CL" dirty="0">
            <a:latin typeface="+mj-lt"/>
          </a:endParaRPr>
        </a:p>
      </dgm:t>
    </dgm:pt>
    <dgm:pt modelId="{54CAA0CB-0C27-4501-85D0-72B800E92FF8}" type="parTrans" cxnId="{E4D58139-7D9A-4365-9E7B-7770A9990C90}">
      <dgm:prSet/>
      <dgm:spPr/>
      <dgm:t>
        <a:bodyPr/>
        <a:lstStyle/>
        <a:p>
          <a:endParaRPr lang="es-CL"/>
        </a:p>
      </dgm:t>
    </dgm:pt>
    <dgm:pt modelId="{4CCC4F38-189E-493C-8D93-D5D5DCE00CAE}" type="sibTrans" cxnId="{E4D58139-7D9A-4365-9E7B-7770A9990C90}">
      <dgm:prSet/>
      <dgm:spPr/>
      <dgm:t>
        <a:bodyPr/>
        <a:lstStyle/>
        <a:p>
          <a:endParaRPr lang="es-CL"/>
        </a:p>
      </dgm:t>
    </dgm:pt>
    <dgm:pt modelId="{7641D2BA-E97E-4ACA-932B-EE4CEBC1EC06}">
      <dgm:prSet/>
      <dgm:spPr/>
      <dgm:t>
        <a:bodyPr/>
        <a:lstStyle/>
        <a:p>
          <a:r>
            <a:rPr lang="es-ES" b="1" dirty="0">
              <a:latin typeface="+mj-lt"/>
            </a:rPr>
            <a:t>DEPOSITO DE ANTECEDENTES DE ELECCIÓN</a:t>
          </a:r>
          <a:endParaRPr lang="es-CL" dirty="0">
            <a:latin typeface="+mj-lt"/>
          </a:endParaRPr>
        </a:p>
      </dgm:t>
    </dgm:pt>
    <dgm:pt modelId="{F9258EC6-1BC8-4CBB-9013-763029E97043}" type="parTrans" cxnId="{EF578C72-03A1-4417-A323-81DB9907FB0E}">
      <dgm:prSet/>
      <dgm:spPr/>
      <dgm:t>
        <a:bodyPr/>
        <a:lstStyle/>
        <a:p>
          <a:endParaRPr lang="es-CL"/>
        </a:p>
      </dgm:t>
    </dgm:pt>
    <dgm:pt modelId="{FAFDF78F-FC35-4B38-B880-40A598C66D52}" type="sibTrans" cxnId="{EF578C72-03A1-4417-A323-81DB9907FB0E}">
      <dgm:prSet/>
      <dgm:spPr/>
      <dgm:t>
        <a:bodyPr/>
        <a:lstStyle/>
        <a:p>
          <a:endParaRPr lang="es-CL"/>
        </a:p>
      </dgm:t>
    </dgm:pt>
    <dgm:pt modelId="{4ABE5DA8-CACE-47C7-8951-FE1D59871BC7}">
      <dgm:prSet/>
      <dgm:spPr/>
      <dgm:t>
        <a:bodyPr/>
        <a:lstStyle/>
        <a:p>
          <a:r>
            <a:rPr lang="es-ES" b="1" dirty="0">
              <a:latin typeface="+mj-lt"/>
            </a:rPr>
            <a:t>VERIFICACIÓN DE CONFORMIDAD LEGAL</a:t>
          </a:r>
          <a:endParaRPr lang="es-CL" dirty="0">
            <a:latin typeface="+mj-lt"/>
          </a:endParaRPr>
        </a:p>
      </dgm:t>
    </dgm:pt>
    <dgm:pt modelId="{75655FE7-0889-4E94-BCAB-5DE2774D2330}" type="parTrans" cxnId="{9F51C631-98A8-4DE3-BEDE-7871F6ADD78B}">
      <dgm:prSet/>
      <dgm:spPr/>
      <dgm:t>
        <a:bodyPr/>
        <a:lstStyle/>
        <a:p>
          <a:endParaRPr lang="es-CL"/>
        </a:p>
      </dgm:t>
    </dgm:pt>
    <dgm:pt modelId="{EADF0EB4-D34A-447A-9C2E-8FC185204009}" type="sibTrans" cxnId="{9F51C631-98A8-4DE3-BEDE-7871F6ADD78B}">
      <dgm:prSet/>
      <dgm:spPr/>
      <dgm:t>
        <a:bodyPr/>
        <a:lstStyle/>
        <a:p>
          <a:endParaRPr lang="es-CL"/>
        </a:p>
      </dgm:t>
    </dgm:pt>
    <dgm:pt modelId="{017BE7BF-C13B-4FBD-9C68-7CF5FCE181D9}">
      <dgm:prSet/>
      <dgm:spPr/>
      <dgm:t>
        <a:bodyPr/>
        <a:lstStyle/>
        <a:p>
          <a:r>
            <a:rPr lang="es-ES" b="1" dirty="0">
              <a:latin typeface="+mj-lt"/>
            </a:rPr>
            <a:t>EMISIÓN DE CERTIFICADOS</a:t>
          </a:r>
          <a:endParaRPr lang="es-CL" dirty="0">
            <a:latin typeface="+mj-lt"/>
          </a:endParaRPr>
        </a:p>
      </dgm:t>
    </dgm:pt>
    <dgm:pt modelId="{8DF47E0C-D3D2-4EBD-8BCA-13B98E3491A5}" type="parTrans" cxnId="{7087897F-360C-425F-B784-E34691C81270}">
      <dgm:prSet/>
      <dgm:spPr/>
      <dgm:t>
        <a:bodyPr/>
        <a:lstStyle/>
        <a:p>
          <a:endParaRPr lang="es-CL"/>
        </a:p>
      </dgm:t>
    </dgm:pt>
    <dgm:pt modelId="{3CB2D799-7BD3-4E88-B28C-99417F35FC33}" type="sibTrans" cxnId="{7087897F-360C-425F-B784-E34691C81270}">
      <dgm:prSet/>
      <dgm:spPr/>
      <dgm:t>
        <a:bodyPr/>
        <a:lstStyle/>
        <a:p>
          <a:endParaRPr lang="es-CL"/>
        </a:p>
      </dgm:t>
    </dgm:pt>
    <dgm:pt modelId="{156EE250-B46A-4666-8009-9D2044F25B1A}">
      <dgm:prSet/>
      <dgm:spPr/>
      <dgm:t>
        <a:bodyPr/>
        <a:lstStyle/>
        <a:p>
          <a:r>
            <a:rPr lang="es-ES" b="1" dirty="0">
              <a:latin typeface="+mj-lt"/>
            </a:rPr>
            <a:t>REMISIÓN DE ANTECEDENTES A </a:t>
          </a:r>
          <a:r>
            <a:rPr lang="es-ES" b="1" dirty="0" err="1">
              <a:latin typeface="+mj-lt"/>
            </a:rPr>
            <a:t>SRCeI</a:t>
          </a:r>
          <a:endParaRPr lang="es-CL" dirty="0">
            <a:latin typeface="+mj-lt"/>
          </a:endParaRPr>
        </a:p>
      </dgm:t>
    </dgm:pt>
    <dgm:pt modelId="{53E9FB47-5615-423E-B443-8A971E108DA0}" type="parTrans" cxnId="{FC499215-C1EC-4ABB-9978-3F634B88168A}">
      <dgm:prSet/>
      <dgm:spPr/>
      <dgm:t>
        <a:bodyPr/>
        <a:lstStyle/>
        <a:p>
          <a:endParaRPr lang="es-CL"/>
        </a:p>
      </dgm:t>
    </dgm:pt>
    <dgm:pt modelId="{E9F68E58-7A30-413B-B63C-34FF6452B071}" type="sibTrans" cxnId="{FC499215-C1EC-4ABB-9978-3F634B88168A}">
      <dgm:prSet/>
      <dgm:spPr/>
      <dgm:t>
        <a:bodyPr/>
        <a:lstStyle/>
        <a:p>
          <a:endParaRPr lang="es-CL"/>
        </a:p>
      </dgm:t>
    </dgm:pt>
    <dgm:pt modelId="{922F5561-8747-486E-9CF7-48DB3C9F47E3}">
      <dgm:prSet/>
      <dgm:spPr/>
      <dgm:t>
        <a:bodyPr/>
        <a:lstStyle/>
        <a:p>
          <a:r>
            <a:rPr lang="es-ES" b="1" dirty="0">
              <a:latin typeface="+mj-lt"/>
            </a:rPr>
            <a:t>RECLAMACIÓN ANTE EL TER</a:t>
          </a:r>
          <a:endParaRPr lang="es-CL" dirty="0">
            <a:latin typeface="+mj-lt"/>
          </a:endParaRPr>
        </a:p>
      </dgm:t>
    </dgm:pt>
    <dgm:pt modelId="{122D8519-4DF6-4DC6-975A-339EDF16334A}" type="parTrans" cxnId="{6CA7B344-EC95-4F6D-8571-0C2A1D479B5B}">
      <dgm:prSet/>
      <dgm:spPr/>
      <dgm:t>
        <a:bodyPr/>
        <a:lstStyle/>
        <a:p>
          <a:endParaRPr lang="es-CL"/>
        </a:p>
      </dgm:t>
    </dgm:pt>
    <dgm:pt modelId="{017A0782-9192-4648-ABE6-172D7F537C0D}" type="sibTrans" cxnId="{6CA7B344-EC95-4F6D-8571-0C2A1D479B5B}">
      <dgm:prSet/>
      <dgm:spPr/>
      <dgm:t>
        <a:bodyPr/>
        <a:lstStyle/>
        <a:p>
          <a:endParaRPr lang="es-CL"/>
        </a:p>
      </dgm:t>
    </dgm:pt>
    <dgm:pt modelId="{B510AA72-5DA2-4024-82C1-6199AEFD9EE9}" type="pres">
      <dgm:prSet presAssocID="{13501E41-02FA-4FCE-A822-EBCEBFE446A1}" presName="CompostProcess" presStyleCnt="0">
        <dgm:presLayoutVars>
          <dgm:dir/>
          <dgm:resizeHandles val="exact"/>
        </dgm:presLayoutVars>
      </dgm:prSet>
      <dgm:spPr/>
    </dgm:pt>
    <dgm:pt modelId="{B0CC003D-5C3B-4D13-A3DF-E5CF3A5279B7}" type="pres">
      <dgm:prSet presAssocID="{13501E41-02FA-4FCE-A822-EBCEBFE446A1}" presName="arrow" presStyleLbl="bgShp" presStyleIdx="0" presStyleCnt="1"/>
      <dgm:spPr/>
    </dgm:pt>
    <dgm:pt modelId="{9E2C299D-1DC4-4F5E-ABBB-DE41353A217E}" type="pres">
      <dgm:prSet presAssocID="{13501E41-02FA-4FCE-A822-EBCEBFE446A1}" presName="linearProcess" presStyleCnt="0"/>
      <dgm:spPr/>
    </dgm:pt>
    <dgm:pt modelId="{70AC5021-8B7E-4F98-A6BA-CC522C2563BA}" type="pres">
      <dgm:prSet presAssocID="{8ECBE3A7-5E66-4524-8408-5506239F81C9}" presName="textNode" presStyleLbl="node1" presStyleIdx="0" presStyleCnt="7">
        <dgm:presLayoutVars>
          <dgm:bulletEnabled val="1"/>
        </dgm:presLayoutVars>
      </dgm:prSet>
      <dgm:spPr/>
    </dgm:pt>
    <dgm:pt modelId="{8BEB9757-A8F5-457B-BEE5-7AD8107CBA25}" type="pres">
      <dgm:prSet presAssocID="{FC2A2600-C81D-4C3E-9A6C-C4564DC0F05B}" presName="sibTrans" presStyleCnt="0"/>
      <dgm:spPr/>
    </dgm:pt>
    <dgm:pt modelId="{E49E2C1C-E45B-413B-871D-64365D3CF2ED}" type="pres">
      <dgm:prSet presAssocID="{97C9F7F2-D47F-4C29-B6D7-7410FD81A075}" presName="textNode" presStyleLbl="node1" presStyleIdx="1" presStyleCnt="7">
        <dgm:presLayoutVars>
          <dgm:bulletEnabled val="1"/>
        </dgm:presLayoutVars>
      </dgm:prSet>
      <dgm:spPr/>
    </dgm:pt>
    <dgm:pt modelId="{AA011D51-7C67-413C-8310-FAECE5F19D41}" type="pres">
      <dgm:prSet presAssocID="{4CCC4F38-189E-493C-8D93-D5D5DCE00CAE}" presName="sibTrans" presStyleCnt="0"/>
      <dgm:spPr/>
    </dgm:pt>
    <dgm:pt modelId="{05533600-0C07-4444-A44E-E1FFFAE0A435}" type="pres">
      <dgm:prSet presAssocID="{7641D2BA-E97E-4ACA-932B-EE4CEBC1EC06}" presName="textNode" presStyleLbl="node1" presStyleIdx="2" presStyleCnt="7">
        <dgm:presLayoutVars>
          <dgm:bulletEnabled val="1"/>
        </dgm:presLayoutVars>
      </dgm:prSet>
      <dgm:spPr/>
    </dgm:pt>
    <dgm:pt modelId="{5B582F0B-0387-4DDF-8EF2-8943673E93A4}" type="pres">
      <dgm:prSet presAssocID="{FAFDF78F-FC35-4B38-B880-40A598C66D52}" presName="sibTrans" presStyleCnt="0"/>
      <dgm:spPr/>
    </dgm:pt>
    <dgm:pt modelId="{8AB64990-0785-4DBE-B85F-4FDCC05300DC}" type="pres">
      <dgm:prSet presAssocID="{4ABE5DA8-CACE-47C7-8951-FE1D59871BC7}" presName="textNode" presStyleLbl="node1" presStyleIdx="3" presStyleCnt="7">
        <dgm:presLayoutVars>
          <dgm:bulletEnabled val="1"/>
        </dgm:presLayoutVars>
      </dgm:prSet>
      <dgm:spPr/>
    </dgm:pt>
    <dgm:pt modelId="{44D9268A-7298-4543-A8F6-C5FDAC8FC440}" type="pres">
      <dgm:prSet presAssocID="{EADF0EB4-D34A-447A-9C2E-8FC185204009}" presName="sibTrans" presStyleCnt="0"/>
      <dgm:spPr/>
    </dgm:pt>
    <dgm:pt modelId="{B2FF9544-E281-4218-B200-072DDD0870F8}" type="pres">
      <dgm:prSet presAssocID="{017BE7BF-C13B-4FBD-9C68-7CF5FCE181D9}" presName="textNode" presStyleLbl="node1" presStyleIdx="4" presStyleCnt="7">
        <dgm:presLayoutVars>
          <dgm:bulletEnabled val="1"/>
        </dgm:presLayoutVars>
      </dgm:prSet>
      <dgm:spPr/>
    </dgm:pt>
    <dgm:pt modelId="{F78EA80D-95E3-4741-80EB-2F6E241728A1}" type="pres">
      <dgm:prSet presAssocID="{3CB2D799-7BD3-4E88-B28C-99417F35FC33}" presName="sibTrans" presStyleCnt="0"/>
      <dgm:spPr/>
    </dgm:pt>
    <dgm:pt modelId="{0D78648A-B4F4-44AB-872F-771A79920390}" type="pres">
      <dgm:prSet presAssocID="{156EE250-B46A-4666-8009-9D2044F25B1A}" presName="textNode" presStyleLbl="node1" presStyleIdx="5" presStyleCnt="7">
        <dgm:presLayoutVars>
          <dgm:bulletEnabled val="1"/>
        </dgm:presLayoutVars>
      </dgm:prSet>
      <dgm:spPr/>
    </dgm:pt>
    <dgm:pt modelId="{7E0E5F87-B9BC-4DE9-8DBB-9758411781E1}" type="pres">
      <dgm:prSet presAssocID="{E9F68E58-7A30-413B-B63C-34FF6452B071}" presName="sibTrans" presStyleCnt="0"/>
      <dgm:spPr/>
    </dgm:pt>
    <dgm:pt modelId="{B0306170-7CB8-4A79-9723-D56979BFC740}" type="pres">
      <dgm:prSet presAssocID="{922F5561-8747-486E-9CF7-48DB3C9F47E3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FEB6F805-A3DE-444E-856E-1CF4681E4509}" type="presOf" srcId="{156EE250-B46A-4666-8009-9D2044F25B1A}" destId="{0D78648A-B4F4-44AB-872F-771A79920390}" srcOrd="0" destOrd="0" presId="urn:microsoft.com/office/officeart/2005/8/layout/hProcess9"/>
    <dgm:cxn modelId="{94E24311-D9C3-404E-B6C1-69792EEE4958}" type="presOf" srcId="{922F5561-8747-486E-9CF7-48DB3C9F47E3}" destId="{B0306170-7CB8-4A79-9723-D56979BFC740}" srcOrd="0" destOrd="0" presId="urn:microsoft.com/office/officeart/2005/8/layout/hProcess9"/>
    <dgm:cxn modelId="{FC499215-C1EC-4ABB-9978-3F634B88168A}" srcId="{13501E41-02FA-4FCE-A822-EBCEBFE446A1}" destId="{156EE250-B46A-4666-8009-9D2044F25B1A}" srcOrd="5" destOrd="0" parTransId="{53E9FB47-5615-423E-B443-8A971E108DA0}" sibTransId="{E9F68E58-7A30-413B-B63C-34FF6452B071}"/>
    <dgm:cxn modelId="{4E0C991C-A7F8-4113-8458-07AB3F07869B}" type="presOf" srcId="{8ECBE3A7-5E66-4524-8408-5506239F81C9}" destId="{70AC5021-8B7E-4F98-A6BA-CC522C2563BA}" srcOrd="0" destOrd="0" presId="urn:microsoft.com/office/officeart/2005/8/layout/hProcess9"/>
    <dgm:cxn modelId="{CB8B392B-9426-4F8F-8C2E-EDDDF5019193}" type="presOf" srcId="{13501E41-02FA-4FCE-A822-EBCEBFE446A1}" destId="{B510AA72-5DA2-4024-82C1-6199AEFD9EE9}" srcOrd="0" destOrd="0" presId="urn:microsoft.com/office/officeart/2005/8/layout/hProcess9"/>
    <dgm:cxn modelId="{9F51C631-98A8-4DE3-BEDE-7871F6ADD78B}" srcId="{13501E41-02FA-4FCE-A822-EBCEBFE446A1}" destId="{4ABE5DA8-CACE-47C7-8951-FE1D59871BC7}" srcOrd="3" destOrd="0" parTransId="{75655FE7-0889-4E94-BCAB-5DE2774D2330}" sibTransId="{EADF0EB4-D34A-447A-9C2E-8FC185204009}"/>
    <dgm:cxn modelId="{22B58937-5074-4DF0-9BA7-4C0ECC19797B}" type="presOf" srcId="{97C9F7F2-D47F-4C29-B6D7-7410FD81A075}" destId="{E49E2C1C-E45B-413B-871D-64365D3CF2ED}" srcOrd="0" destOrd="0" presId="urn:microsoft.com/office/officeart/2005/8/layout/hProcess9"/>
    <dgm:cxn modelId="{E4D58139-7D9A-4365-9E7B-7770A9990C90}" srcId="{13501E41-02FA-4FCE-A822-EBCEBFE446A1}" destId="{97C9F7F2-D47F-4C29-B6D7-7410FD81A075}" srcOrd="1" destOrd="0" parTransId="{54CAA0CB-0C27-4501-85D0-72B800E92FF8}" sibTransId="{4CCC4F38-189E-493C-8D93-D5D5DCE00CAE}"/>
    <dgm:cxn modelId="{6CA7B344-EC95-4F6D-8571-0C2A1D479B5B}" srcId="{13501E41-02FA-4FCE-A822-EBCEBFE446A1}" destId="{922F5561-8747-486E-9CF7-48DB3C9F47E3}" srcOrd="6" destOrd="0" parTransId="{122D8519-4DF6-4DC6-975A-339EDF16334A}" sibTransId="{017A0782-9192-4648-ABE6-172D7F537C0D}"/>
    <dgm:cxn modelId="{EF578C72-03A1-4417-A323-81DB9907FB0E}" srcId="{13501E41-02FA-4FCE-A822-EBCEBFE446A1}" destId="{7641D2BA-E97E-4ACA-932B-EE4CEBC1EC06}" srcOrd="2" destOrd="0" parTransId="{F9258EC6-1BC8-4CBB-9013-763029E97043}" sibTransId="{FAFDF78F-FC35-4B38-B880-40A598C66D52}"/>
    <dgm:cxn modelId="{7087897F-360C-425F-B784-E34691C81270}" srcId="{13501E41-02FA-4FCE-A822-EBCEBFE446A1}" destId="{017BE7BF-C13B-4FBD-9C68-7CF5FCE181D9}" srcOrd="4" destOrd="0" parTransId="{8DF47E0C-D3D2-4EBD-8BCA-13B98E3491A5}" sibTransId="{3CB2D799-7BD3-4E88-B28C-99417F35FC33}"/>
    <dgm:cxn modelId="{955AC18F-6050-4156-AF60-109AA6CC0EBF}" type="presOf" srcId="{017BE7BF-C13B-4FBD-9C68-7CF5FCE181D9}" destId="{B2FF9544-E281-4218-B200-072DDD0870F8}" srcOrd="0" destOrd="0" presId="urn:microsoft.com/office/officeart/2005/8/layout/hProcess9"/>
    <dgm:cxn modelId="{A084B097-3FE7-47B6-8AEB-EB2BF4E68318}" type="presOf" srcId="{4ABE5DA8-CACE-47C7-8951-FE1D59871BC7}" destId="{8AB64990-0785-4DBE-B85F-4FDCC05300DC}" srcOrd="0" destOrd="0" presId="urn:microsoft.com/office/officeart/2005/8/layout/hProcess9"/>
    <dgm:cxn modelId="{C7195BDD-A50A-4E9E-8FBD-5452DB1E00DC}" srcId="{13501E41-02FA-4FCE-A822-EBCEBFE446A1}" destId="{8ECBE3A7-5E66-4524-8408-5506239F81C9}" srcOrd="0" destOrd="0" parTransId="{5B620F48-ECE1-4E06-9B46-70CE65FFAD9F}" sibTransId="{FC2A2600-C81D-4C3E-9A6C-C4564DC0F05B}"/>
    <dgm:cxn modelId="{3C6F51FF-A0F9-48CD-9E54-E3DE4FDF0CC8}" type="presOf" srcId="{7641D2BA-E97E-4ACA-932B-EE4CEBC1EC06}" destId="{05533600-0C07-4444-A44E-E1FFFAE0A435}" srcOrd="0" destOrd="0" presId="urn:microsoft.com/office/officeart/2005/8/layout/hProcess9"/>
    <dgm:cxn modelId="{226184C8-B7E1-4267-A7BB-B0986FE41449}" type="presParOf" srcId="{B510AA72-5DA2-4024-82C1-6199AEFD9EE9}" destId="{B0CC003D-5C3B-4D13-A3DF-E5CF3A5279B7}" srcOrd="0" destOrd="0" presId="urn:microsoft.com/office/officeart/2005/8/layout/hProcess9"/>
    <dgm:cxn modelId="{BE1F6241-E86E-4BE9-AFE6-53DAA7944F47}" type="presParOf" srcId="{B510AA72-5DA2-4024-82C1-6199AEFD9EE9}" destId="{9E2C299D-1DC4-4F5E-ABBB-DE41353A217E}" srcOrd="1" destOrd="0" presId="urn:microsoft.com/office/officeart/2005/8/layout/hProcess9"/>
    <dgm:cxn modelId="{B39F78CB-AAA8-43DC-9D97-8BB8E32EBCE7}" type="presParOf" srcId="{9E2C299D-1DC4-4F5E-ABBB-DE41353A217E}" destId="{70AC5021-8B7E-4F98-A6BA-CC522C2563BA}" srcOrd="0" destOrd="0" presId="urn:microsoft.com/office/officeart/2005/8/layout/hProcess9"/>
    <dgm:cxn modelId="{2CBDF96B-8467-4D2D-BAB0-4B96FBE7161D}" type="presParOf" srcId="{9E2C299D-1DC4-4F5E-ABBB-DE41353A217E}" destId="{8BEB9757-A8F5-457B-BEE5-7AD8107CBA25}" srcOrd="1" destOrd="0" presId="urn:microsoft.com/office/officeart/2005/8/layout/hProcess9"/>
    <dgm:cxn modelId="{275138EE-D56B-4D8A-83AC-8841446BFB2F}" type="presParOf" srcId="{9E2C299D-1DC4-4F5E-ABBB-DE41353A217E}" destId="{E49E2C1C-E45B-413B-871D-64365D3CF2ED}" srcOrd="2" destOrd="0" presId="urn:microsoft.com/office/officeart/2005/8/layout/hProcess9"/>
    <dgm:cxn modelId="{CF07EEB7-F719-4B95-92DE-BAFC02FAF0D5}" type="presParOf" srcId="{9E2C299D-1DC4-4F5E-ABBB-DE41353A217E}" destId="{AA011D51-7C67-413C-8310-FAECE5F19D41}" srcOrd="3" destOrd="0" presId="urn:microsoft.com/office/officeart/2005/8/layout/hProcess9"/>
    <dgm:cxn modelId="{16F2B9C9-794A-4F76-AFFE-DA12E1AB4B2D}" type="presParOf" srcId="{9E2C299D-1DC4-4F5E-ABBB-DE41353A217E}" destId="{05533600-0C07-4444-A44E-E1FFFAE0A435}" srcOrd="4" destOrd="0" presId="urn:microsoft.com/office/officeart/2005/8/layout/hProcess9"/>
    <dgm:cxn modelId="{765FD1C6-695C-4C5B-A5F4-F97D04A829C6}" type="presParOf" srcId="{9E2C299D-1DC4-4F5E-ABBB-DE41353A217E}" destId="{5B582F0B-0387-4DDF-8EF2-8943673E93A4}" srcOrd="5" destOrd="0" presId="urn:microsoft.com/office/officeart/2005/8/layout/hProcess9"/>
    <dgm:cxn modelId="{3E6C6659-A486-4F9A-99BE-724FFE18C955}" type="presParOf" srcId="{9E2C299D-1DC4-4F5E-ABBB-DE41353A217E}" destId="{8AB64990-0785-4DBE-B85F-4FDCC05300DC}" srcOrd="6" destOrd="0" presId="urn:microsoft.com/office/officeart/2005/8/layout/hProcess9"/>
    <dgm:cxn modelId="{5E3F2141-E092-449E-8370-79EAFDC2BD91}" type="presParOf" srcId="{9E2C299D-1DC4-4F5E-ABBB-DE41353A217E}" destId="{44D9268A-7298-4543-A8F6-C5FDAC8FC440}" srcOrd="7" destOrd="0" presId="urn:microsoft.com/office/officeart/2005/8/layout/hProcess9"/>
    <dgm:cxn modelId="{24822CC8-7D4A-49E7-A501-29F92899B99C}" type="presParOf" srcId="{9E2C299D-1DC4-4F5E-ABBB-DE41353A217E}" destId="{B2FF9544-E281-4218-B200-072DDD0870F8}" srcOrd="8" destOrd="0" presId="urn:microsoft.com/office/officeart/2005/8/layout/hProcess9"/>
    <dgm:cxn modelId="{0CE47B81-EC4D-4A6D-B6B3-10E615C13753}" type="presParOf" srcId="{9E2C299D-1DC4-4F5E-ABBB-DE41353A217E}" destId="{F78EA80D-95E3-4741-80EB-2F6E241728A1}" srcOrd="9" destOrd="0" presId="urn:microsoft.com/office/officeart/2005/8/layout/hProcess9"/>
    <dgm:cxn modelId="{E5074D2F-3578-4A08-9866-B1B6DA4CF502}" type="presParOf" srcId="{9E2C299D-1DC4-4F5E-ABBB-DE41353A217E}" destId="{0D78648A-B4F4-44AB-872F-771A79920390}" srcOrd="10" destOrd="0" presId="urn:microsoft.com/office/officeart/2005/8/layout/hProcess9"/>
    <dgm:cxn modelId="{DB3261DF-34CA-42CD-9892-AC59330CC5CD}" type="presParOf" srcId="{9E2C299D-1DC4-4F5E-ABBB-DE41353A217E}" destId="{7E0E5F87-B9BC-4DE9-8DBB-9758411781E1}" srcOrd="11" destOrd="0" presId="urn:microsoft.com/office/officeart/2005/8/layout/hProcess9"/>
    <dgm:cxn modelId="{D425C8EE-09BB-47D1-81E3-CE09D88BAACC}" type="presParOf" srcId="{9E2C299D-1DC4-4F5E-ABBB-DE41353A217E}" destId="{B0306170-7CB8-4A79-9723-D56979BFC740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8DAB5-ED2E-4244-B598-48D8F1CC7BF7}">
      <dsp:nvSpPr>
        <dsp:cNvPr id="0" name=""/>
        <dsp:cNvSpPr/>
      </dsp:nvSpPr>
      <dsp:spPr>
        <a:xfrm>
          <a:off x="698249" y="0"/>
          <a:ext cx="4680519" cy="468051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70643E-3E19-43D3-9166-C1F67113B6F2}">
      <dsp:nvSpPr>
        <dsp:cNvPr id="0" name=""/>
        <dsp:cNvSpPr/>
      </dsp:nvSpPr>
      <dsp:spPr>
        <a:xfrm>
          <a:off x="3096343" y="3312372"/>
          <a:ext cx="3042337" cy="11244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latin typeface="+mj-lt"/>
            </a:rPr>
            <a:t>Ley N°: 19.418</a:t>
          </a:r>
          <a:endParaRPr lang="es-CL" sz="2000" b="1" kern="1200" dirty="0">
            <a:latin typeface="+mj-lt"/>
          </a:endParaRPr>
        </a:p>
      </dsp:txBody>
      <dsp:txXfrm>
        <a:off x="3151233" y="3367262"/>
        <a:ext cx="2932557" cy="1014641"/>
      </dsp:txXfrm>
    </dsp:sp>
    <dsp:sp modelId="{31960FCF-0222-4F84-AEC5-4F8CDFE69029}">
      <dsp:nvSpPr>
        <dsp:cNvPr id="0" name=""/>
        <dsp:cNvSpPr/>
      </dsp:nvSpPr>
      <dsp:spPr>
        <a:xfrm>
          <a:off x="3096343" y="1893521"/>
          <a:ext cx="3042337" cy="11244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latin typeface="+mj-lt"/>
            </a:rPr>
            <a:t>Ley N°: 21.146</a:t>
          </a:r>
          <a:endParaRPr lang="es-CL" sz="2000" b="1" kern="1200" dirty="0">
            <a:latin typeface="+mj-lt"/>
          </a:endParaRPr>
        </a:p>
      </dsp:txBody>
      <dsp:txXfrm>
        <a:off x="3151233" y="1948411"/>
        <a:ext cx="2932557" cy="1014641"/>
      </dsp:txXfrm>
    </dsp:sp>
    <dsp:sp modelId="{3B129AAB-6245-4D84-81B8-628BA8E8A8F4}">
      <dsp:nvSpPr>
        <dsp:cNvPr id="0" name=""/>
        <dsp:cNvSpPr/>
      </dsp:nvSpPr>
      <dsp:spPr>
        <a:xfrm>
          <a:off x="3096343" y="588292"/>
          <a:ext cx="3042337" cy="10678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b="1" kern="1200" dirty="0">
              <a:latin typeface="+mj-lt"/>
            </a:rPr>
            <a:t>Modificación de Estatutos</a:t>
          </a:r>
        </a:p>
      </dsp:txBody>
      <dsp:txXfrm>
        <a:off x="3148473" y="640422"/>
        <a:ext cx="2938077" cy="963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C003D-5C3B-4D13-A3DF-E5CF3A5279B7}">
      <dsp:nvSpPr>
        <dsp:cNvPr id="0" name=""/>
        <dsp:cNvSpPr/>
      </dsp:nvSpPr>
      <dsp:spPr>
        <a:xfrm>
          <a:off x="617219" y="0"/>
          <a:ext cx="6995159" cy="49429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AC5021-8B7E-4F98-A6BA-CC522C2563BA}">
      <dsp:nvSpPr>
        <dsp:cNvPr id="0" name=""/>
        <dsp:cNvSpPr/>
      </dsp:nvSpPr>
      <dsp:spPr>
        <a:xfrm>
          <a:off x="703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COMUNICACIÓN DE LA ELECCIÓN</a:t>
          </a:r>
          <a:endParaRPr lang="es-CL" sz="1000" kern="1200" dirty="0">
            <a:latin typeface="+mj-lt"/>
          </a:endParaRPr>
        </a:p>
      </dsp:txBody>
      <dsp:txXfrm>
        <a:off x="55726" y="1537893"/>
        <a:ext cx="1017103" cy="1867114"/>
      </dsp:txXfrm>
    </dsp:sp>
    <dsp:sp modelId="{E49E2C1C-E45B-413B-871D-64365D3CF2ED}">
      <dsp:nvSpPr>
        <dsp:cNvPr id="0" name=""/>
        <dsp:cNvSpPr/>
      </dsp:nvSpPr>
      <dsp:spPr>
        <a:xfrm>
          <a:off x="1184210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PUBLICACIÓN DE LA COMUNICACIÓN</a:t>
          </a:r>
          <a:endParaRPr lang="es-CL" sz="1000" kern="1200" dirty="0">
            <a:latin typeface="+mj-lt"/>
          </a:endParaRPr>
        </a:p>
      </dsp:txBody>
      <dsp:txXfrm>
        <a:off x="1239233" y="1537893"/>
        <a:ext cx="1017103" cy="1867114"/>
      </dsp:txXfrm>
    </dsp:sp>
    <dsp:sp modelId="{05533600-0C07-4444-A44E-E1FFFAE0A435}">
      <dsp:nvSpPr>
        <dsp:cNvPr id="0" name=""/>
        <dsp:cNvSpPr/>
      </dsp:nvSpPr>
      <dsp:spPr>
        <a:xfrm>
          <a:off x="2367717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DEPOSITO DE ANTECEDENTES DE ELECCIÓN</a:t>
          </a:r>
          <a:endParaRPr lang="es-CL" sz="1000" kern="1200" dirty="0">
            <a:latin typeface="+mj-lt"/>
          </a:endParaRPr>
        </a:p>
      </dsp:txBody>
      <dsp:txXfrm>
        <a:off x="2422740" y="1537893"/>
        <a:ext cx="1017103" cy="1867114"/>
      </dsp:txXfrm>
    </dsp:sp>
    <dsp:sp modelId="{8AB64990-0785-4DBE-B85F-4FDCC05300DC}">
      <dsp:nvSpPr>
        <dsp:cNvPr id="0" name=""/>
        <dsp:cNvSpPr/>
      </dsp:nvSpPr>
      <dsp:spPr>
        <a:xfrm>
          <a:off x="3551224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VERIFICACIÓN DE CONFORMIDAD LEGAL</a:t>
          </a:r>
          <a:endParaRPr lang="es-CL" sz="1000" kern="1200" dirty="0">
            <a:latin typeface="+mj-lt"/>
          </a:endParaRPr>
        </a:p>
      </dsp:txBody>
      <dsp:txXfrm>
        <a:off x="3606247" y="1537893"/>
        <a:ext cx="1017103" cy="1867114"/>
      </dsp:txXfrm>
    </dsp:sp>
    <dsp:sp modelId="{B2FF9544-E281-4218-B200-072DDD0870F8}">
      <dsp:nvSpPr>
        <dsp:cNvPr id="0" name=""/>
        <dsp:cNvSpPr/>
      </dsp:nvSpPr>
      <dsp:spPr>
        <a:xfrm>
          <a:off x="4734731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EMISIÓN DE CERTIFICADOS</a:t>
          </a:r>
          <a:endParaRPr lang="es-CL" sz="1000" kern="1200" dirty="0">
            <a:latin typeface="+mj-lt"/>
          </a:endParaRPr>
        </a:p>
      </dsp:txBody>
      <dsp:txXfrm>
        <a:off x="4789754" y="1537893"/>
        <a:ext cx="1017103" cy="1867114"/>
      </dsp:txXfrm>
    </dsp:sp>
    <dsp:sp modelId="{0D78648A-B4F4-44AB-872F-771A79920390}">
      <dsp:nvSpPr>
        <dsp:cNvPr id="0" name=""/>
        <dsp:cNvSpPr/>
      </dsp:nvSpPr>
      <dsp:spPr>
        <a:xfrm>
          <a:off x="5918238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REMISIÓN DE ANTECEDENTES A </a:t>
          </a:r>
          <a:r>
            <a:rPr lang="es-ES" sz="1000" b="1" kern="1200" dirty="0" err="1">
              <a:latin typeface="+mj-lt"/>
            </a:rPr>
            <a:t>SRCeI</a:t>
          </a:r>
          <a:endParaRPr lang="es-CL" sz="1000" kern="1200" dirty="0">
            <a:latin typeface="+mj-lt"/>
          </a:endParaRPr>
        </a:p>
      </dsp:txBody>
      <dsp:txXfrm>
        <a:off x="5973261" y="1537893"/>
        <a:ext cx="1017103" cy="1867114"/>
      </dsp:txXfrm>
    </dsp:sp>
    <dsp:sp modelId="{B0306170-7CB8-4A79-9723-D56979BFC740}">
      <dsp:nvSpPr>
        <dsp:cNvPr id="0" name=""/>
        <dsp:cNvSpPr/>
      </dsp:nvSpPr>
      <dsp:spPr>
        <a:xfrm>
          <a:off x="7101746" y="1482870"/>
          <a:ext cx="1127149" cy="1977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>
              <a:latin typeface="+mj-lt"/>
            </a:rPr>
            <a:t>RECLAMACIÓN ANTE EL TER</a:t>
          </a:r>
          <a:endParaRPr lang="es-CL" sz="1000" kern="1200" dirty="0">
            <a:latin typeface="+mj-lt"/>
          </a:endParaRPr>
        </a:p>
      </dsp:txBody>
      <dsp:txXfrm>
        <a:off x="7156769" y="1537893"/>
        <a:ext cx="1017103" cy="1867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55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07E77-85CA-46AA-AD82-F9598F2C6CD5}" type="datetimeFigureOut">
              <a:rPr lang="es-ES" smtClean="0"/>
              <a:t>03/11/2021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056640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1056640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20328-11F8-41B1-B9D3-1DCF2629D9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735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1C004-557D-48E8-80A8-01DB29051108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1390650"/>
            <a:ext cx="5006975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5354638"/>
            <a:ext cx="5486400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988"/>
            <a:ext cx="2971800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10567988"/>
            <a:ext cx="2971800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B929A-4A07-4608-86D5-18B3217AED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568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ctr">
              <a:defRPr sz="4500"/>
            </a:lvl1pPr>
          </a:lstStyle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00100" y="2130823"/>
            <a:ext cx="7139136" cy="394179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A3BFECE-71D6-4ACA-BD1F-829FBD973F4C}"/>
              </a:ext>
            </a:extLst>
          </p:cNvPr>
          <p:cNvSpPr/>
          <p:nvPr userDrawn="1"/>
        </p:nvSpPr>
        <p:spPr>
          <a:xfrm>
            <a:off x="0" y="0"/>
            <a:ext cx="1800200" cy="7478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571735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B5E1C2-F43B-40F4-9B61-A4AD3FEF237A}" type="datetimeFigureOut">
              <a:rPr lang="es-ES" smtClean="0"/>
              <a:pPr/>
              <a:t>03/11/2021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E2F404-2827-400A-A365-C205BA5DD715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s.wikipedia.org/wiki/Candidato_pol%C3%ADtic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980728"/>
            <a:ext cx="8229600" cy="2952328"/>
          </a:xfrm>
        </p:spPr>
        <p:txBody>
          <a:bodyPr>
            <a:noAutofit/>
          </a:bodyPr>
          <a:lstStyle/>
          <a:p>
            <a:pPr algn="l"/>
            <a:r>
              <a:rPr lang="es-E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CAPACITACIÓN SOBRE LA LEY 19.418 Y SUS MODIFICACIONES</a:t>
            </a:r>
          </a:p>
        </p:txBody>
      </p:sp>
      <p:pic>
        <p:nvPicPr>
          <p:cNvPr id="5" name="Imagen 4" descr="Imagen que contiene Sitio web&#10;&#10;Descripción generada automáticamente">
            <a:extLst>
              <a:ext uri="{FF2B5EF4-FFF2-40B4-BE49-F238E27FC236}">
                <a16:creationId xmlns:a16="http://schemas.microsoft.com/office/drawing/2014/main" id="{DE842511-98A2-4675-AB2B-D7BEFAC55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3128"/>
            <a:ext cx="9144000" cy="16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Imagen 14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5A589992-6067-414E-B2C8-46E2632F44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204864"/>
            <a:ext cx="3029832" cy="2270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3932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E5835D9-5E48-4327-871C-0036EA1105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690"/>
          <a:stretch/>
        </p:blipFill>
        <p:spPr>
          <a:xfrm>
            <a:off x="1829912" y="1042490"/>
            <a:ext cx="5484176" cy="5676190"/>
          </a:xfrm>
          <a:prstGeom prst="rect">
            <a:avLst/>
          </a:prstGeom>
          <a:solidFill>
            <a:schemeClr val="accent1"/>
          </a:solidFill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142282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782B77B-608A-4CD1-98DD-03A31EB82B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04" y="270998"/>
            <a:ext cx="2152650" cy="833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AF195B5-4F63-4DB4-AB38-64B553718E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57"/>
          <a:stretch/>
        </p:blipFill>
        <p:spPr>
          <a:xfrm>
            <a:off x="1807092" y="1105287"/>
            <a:ext cx="5472608" cy="561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39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8101" y="1412776"/>
            <a:ext cx="7787798" cy="4752528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COMUNICACIÓN DE LA ELECCIÓN (art. 21 Bis)</a:t>
            </a:r>
          </a:p>
          <a:p>
            <a:pPr marL="806450" indent="-514350">
              <a:buFont typeface="+mj-lt"/>
              <a:buAutoNum type="alphaLcParenR"/>
            </a:pPr>
            <a:r>
              <a:rPr lang="es-ES" dirty="0">
                <a:latin typeface="+mj-lt"/>
              </a:rPr>
              <a:t>La Comisión Electoral comunica al SM la realización de la elección</a:t>
            </a:r>
          </a:p>
          <a:p>
            <a:pPr marL="806450" indent="-514350">
              <a:buFont typeface="+mj-lt"/>
              <a:buAutoNum type="alphaLcParenR"/>
            </a:pPr>
            <a:r>
              <a:rPr lang="es-ES" dirty="0">
                <a:latin typeface="+mj-lt"/>
              </a:rPr>
              <a:t>Debe realizarse al menos con 15 días de anticipación a la elección</a:t>
            </a:r>
          </a:p>
          <a:p>
            <a:pPr marL="806450" indent="-514350">
              <a:buFont typeface="+mj-lt"/>
              <a:buAutoNum type="alphaLcParenR"/>
            </a:pPr>
            <a:r>
              <a:rPr lang="es-ES" dirty="0">
                <a:latin typeface="+mj-lt"/>
              </a:rPr>
              <a:t>Si se omite la comunicación, la elección no tendrá validez</a:t>
            </a:r>
          </a:p>
          <a:p>
            <a:pPr marL="1257300" indent="-514350">
              <a:buFont typeface="Arial" pitchFamily="34" charset="0"/>
              <a:buChar char="•"/>
            </a:pPr>
            <a:r>
              <a:rPr lang="es-ES" dirty="0">
                <a:latin typeface="+mj-lt"/>
              </a:rPr>
              <a:t>¿Cuál es la sanción en caso de incumplimiento?</a:t>
            </a:r>
          </a:p>
          <a:p>
            <a:pPr marL="1257300" indent="-514350">
              <a:buFont typeface="Arial" pitchFamily="34" charset="0"/>
              <a:buChar char="•"/>
            </a:pPr>
            <a:r>
              <a:rPr lang="es-ES" dirty="0">
                <a:latin typeface="+mj-lt"/>
              </a:rPr>
              <a:t>¿Quién declara esta “nulidad”?</a:t>
            </a:r>
          </a:p>
          <a:p>
            <a:pPr marL="1257300" indent="-514350">
              <a:buFont typeface="Arial" pitchFamily="34" charset="0"/>
              <a:buChar char="•"/>
            </a:pPr>
            <a:r>
              <a:rPr lang="es-ES" dirty="0">
                <a:latin typeface="+mj-lt"/>
              </a:rPr>
              <a:t>Formato de comunicación de fácil manejo, difusión y publicación</a:t>
            </a:r>
          </a:p>
          <a:p>
            <a:pPr marL="0" indent="0">
              <a:buNone/>
            </a:pPr>
            <a:endParaRPr lang="es-ES" dirty="0">
              <a:latin typeface="+mj-lt"/>
            </a:endParaRPr>
          </a:p>
          <a:p>
            <a:pPr marL="514350" indent="-514350">
              <a:buFont typeface="Wingdings" pitchFamily="2" charset="2"/>
              <a:buChar char="q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PUBLICACION DE LA COMUNICACIÓN (art. 21 Bis)</a:t>
            </a:r>
          </a:p>
          <a:p>
            <a:pPr marL="804863" indent="-536575">
              <a:buFont typeface="+mj-lt"/>
              <a:buAutoNum type="alphaLcParenR"/>
            </a:pPr>
            <a:r>
              <a:rPr lang="es-ES" dirty="0">
                <a:latin typeface="+mj-lt"/>
              </a:rPr>
              <a:t>Publicación por el SM en la Web municipal</a:t>
            </a:r>
          </a:p>
          <a:p>
            <a:pPr marL="804863" indent="-536575">
              <a:buFont typeface="+mj-lt"/>
              <a:buAutoNum type="alphaLcParenR"/>
            </a:pPr>
            <a:r>
              <a:rPr lang="es-ES" dirty="0">
                <a:latin typeface="+mj-lt"/>
              </a:rPr>
              <a:t>Al día hábil siguiente – hasta la fecha de la elección</a:t>
            </a:r>
          </a:p>
          <a:p>
            <a:pPr marL="804863" indent="-536575">
              <a:buFont typeface="+mj-lt"/>
              <a:buAutoNum type="alphaLcParenR"/>
            </a:pPr>
            <a:r>
              <a:rPr lang="es-ES" dirty="0">
                <a:latin typeface="+mj-lt"/>
              </a:rPr>
              <a:t>Contravención: infracción grave de deberes funcionarios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195737" y="1053250"/>
            <a:ext cx="5476691" cy="5643602"/>
          </a:xfrm>
          <a:prstGeom prst="rect">
            <a:avLst/>
          </a:prstGeom>
          <a:noFill/>
          <a:ln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46732E8-697C-4A29-AC11-26CF1F8F7E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720"/>
          <a:stretch/>
        </p:blipFill>
        <p:spPr>
          <a:xfrm>
            <a:off x="2267745" y="1121213"/>
            <a:ext cx="5328592" cy="550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9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 anchor="ctr">
            <a:normAutofit/>
          </a:bodyPr>
          <a:lstStyle/>
          <a:p>
            <a:pPr algn="ctr"/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805051" y="1091131"/>
            <a:ext cx="5476690" cy="5643602"/>
          </a:xfrm>
          <a:prstGeom prst="rect">
            <a:avLst/>
          </a:prstGeom>
          <a:noFill/>
          <a:ln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5BE98E8-DC87-4C1B-84B1-7843C39AAF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5" r="38002"/>
          <a:stretch/>
        </p:blipFill>
        <p:spPr>
          <a:xfrm>
            <a:off x="2419160" y="1134228"/>
            <a:ext cx="4248472" cy="557290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805050" y="1091131"/>
            <a:ext cx="5476691" cy="5643602"/>
          </a:xfrm>
          <a:prstGeom prst="rect">
            <a:avLst/>
          </a:prstGeom>
          <a:noFill/>
          <a:ln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456873-E656-4FCA-A3EB-9C07391E89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1" r="37080"/>
          <a:stretch/>
        </p:blipFill>
        <p:spPr>
          <a:xfrm>
            <a:off x="2354893" y="1147568"/>
            <a:ext cx="4434214" cy="551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63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71570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412776"/>
            <a:ext cx="8572560" cy="5214974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DEPOSITO DE ANTECEDENTES DE ELECCION (art. 6º)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>
                <a:latin typeface="+mj-lt"/>
              </a:rPr>
              <a:t>Comisión Electoral deposita antecedentes en SM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>
                <a:latin typeface="+mj-lt"/>
              </a:rPr>
              <a:t>Dentro del 5º día hábil desde la elección</a:t>
            </a:r>
          </a:p>
          <a:p>
            <a:pPr marL="720725" indent="-514350">
              <a:buFont typeface="+mj-lt"/>
              <a:buAutoNum type="alphaLcParenR"/>
            </a:pPr>
            <a:r>
              <a:rPr lang="es-ES" dirty="0">
                <a:latin typeface="+mj-lt"/>
              </a:rPr>
              <a:t>Formato de depósito de fácil manejo y verificación:</a:t>
            </a:r>
          </a:p>
          <a:p>
            <a:pPr marL="1171575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Acta de la elección</a:t>
            </a:r>
          </a:p>
          <a:p>
            <a:pPr marL="1171575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Registro de Socios actualizado</a:t>
            </a:r>
          </a:p>
          <a:p>
            <a:pPr marL="1171575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Registro de socios que sufragaron en la elección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1171575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Certificados de antecedentes de los elegidos</a:t>
            </a:r>
          </a:p>
          <a:p>
            <a:pPr marL="1171575" indent="-514350">
              <a:lnSpc>
                <a:spcPct val="150000"/>
              </a:lnSpc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Acta establecimiento de la Comisión Electoral 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43534"/>
            <a:ext cx="8372476" cy="5303512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RECLAMACION ANTE EL TER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s-ES" dirty="0">
                <a:latin typeface="+mj-lt"/>
              </a:rPr>
              <a:t>En el plazo de 15 días desde la fecha de la elección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s-ES" dirty="0">
                <a:latin typeface="+mj-lt"/>
              </a:rPr>
              <a:t>Por cualquier vecino afiliado a la organización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s-ES" dirty="0">
                <a:latin typeface="+mj-lt"/>
              </a:rPr>
              <a:t>TER oficia a SM para que:    (art. 18 Ley Nº 18.593)</a:t>
            </a:r>
          </a:p>
          <a:p>
            <a:pPr marL="817563" indent="-342900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Publique el reclamo en la Web municipal</a:t>
            </a:r>
          </a:p>
          <a:p>
            <a:pPr marL="817563" indent="-342900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Informe al TER la fecha de publicación</a:t>
            </a:r>
          </a:p>
          <a:p>
            <a:pPr marL="817563" indent="-342900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Remita al TER antecedentes de la elección</a:t>
            </a:r>
          </a:p>
          <a:p>
            <a:pPr marL="817563" indent="-342900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Plazo de 5 días</a:t>
            </a:r>
          </a:p>
          <a:p>
            <a:pPr marL="817563" indent="-342900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Al menos hasta que se dicte sentencia</a:t>
            </a:r>
          </a:p>
          <a:p>
            <a:pPr marL="817563" indent="-342900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Oficio constituye una notificación judicial (?)</a:t>
            </a:r>
          </a:p>
          <a:p>
            <a:pPr>
              <a:buFont typeface="Wingdings" panose="05000000000000000000" pitchFamily="2" charset="2"/>
              <a:buChar char="ü"/>
            </a:pPr>
            <a:endParaRPr lang="es-ES" dirty="0"/>
          </a:p>
          <a:p>
            <a:pPr marL="514350" indent="-514350">
              <a:buFont typeface="+mj-lt"/>
              <a:buAutoNum type="alphaLcParenR"/>
            </a:pPr>
            <a:endParaRPr lang="es-ES" dirty="0"/>
          </a:p>
        </p:txBody>
      </p: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68F097C7-5319-46C9-B95A-69D39E9A5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068" y="3717032"/>
            <a:ext cx="2676128" cy="1505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8864" y="1268760"/>
            <a:ext cx="8424936" cy="494347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VERIFICACION DE CONFORMIDAD LEGAL (art. 6º Bis)</a:t>
            </a:r>
          </a:p>
          <a:p>
            <a:pPr marL="720725" indent="-51435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Verificación de depósito de antecedentes</a:t>
            </a:r>
          </a:p>
          <a:p>
            <a:pPr marL="720725" indent="-51435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Verificación de conformidad legal de antecedentes</a:t>
            </a:r>
          </a:p>
          <a:p>
            <a:pPr marL="1000125" indent="-34290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Conformidad (RAE): Igualdad, correspondencia de una cosa con otra</a:t>
            </a:r>
          </a:p>
          <a:p>
            <a:pPr marL="1000125" indent="-34290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SM se limita a declarar la conformidad legal</a:t>
            </a:r>
          </a:p>
          <a:p>
            <a:pPr marL="1000125" indent="-34290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Un solo formato, desarrollado en 2 etapas</a:t>
            </a:r>
          </a:p>
          <a:p>
            <a:pPr marL="1000125" indent="-342900" algn="just">
              <a:buFont typeface="Wingdings" panose="05000000000000000000" pitchFamily="2" charset="2"/>
              <a:buChar char="ü"/>
            </a:pPr>
            <a:endParaRPr lang="es-ES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EMISION DE CERTIFICADOS (art. 6º Bis)</a:t>
            </a:r>
          </a:p>
          <a:p>
            <a:pPr marL="720725" indent="-51435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Certificados de vigencia provisorios</a:t>
            </a:r>
          </a:p>
          <a:p>
            <a:pPr marL="1085850" indent="-34290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¿Pueden incorporar resultado de verificación de conformidad legal?</a:t>
            </a:r>
          </a:p>
          <a:p>
            <a:pPr marL="1085850" indent="-34290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30 días corridos, prorrogables en caso de reclamación TER (sentencia ejecutoriada)</a:t>
            </a:r>
          </a:p>
          <a:p>
            <a:pPr marL="1085850" indent="-34290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Puede solicitarlo cualquier miembro de la organización</a:t>
            </a:r>
          </a:p>
          <a:p>
            <a:pPr marL="720725" indent="-514350" algn="just">
              <a:buFont typeface="Wingdings" panose="05000000000000000000" pitchFamily="2" charset="2"/>
              <a:buChar char="ü"/>
            </a:pPr>
            <a:endParaRPr lang="es-ES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REMISION DE ANTECEDENTES A SRCeI (art. 6º Bis)</a:t>
            </a:r>
          </a:p>
          <a:p>
            <a:pPr marL="720725" indent="-51435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20 desde el depósito, si no hay reclamación TER</a:t>
            </a:r>
          </a:p>
          <a:p>
            <a:pPr marL="720725" indent="-514350" algn="just">
              <a:buFont typeface="Wingdings" panose="05000000000000000000" pitchFamily="2" charset="2"/>
              <a:buChar char="ü"/>
            </a:pPr>
            <a:r>
              <a:rPr lang="es-ES" dirty="0">
                <a:latin typeface="+mj-lt"/>
              </a:rPr>
              <a:t>Si hay reclamación, desde la ejecutoria de la sentencia 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24744"/>
            <a:ext cx="8174712" cy="5591544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Wingdings" pitchFamily="2" charset="2"/>
              <a:buChar char="q"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DEPOSITO DE ANTECEDENTES DE ELECCION (art. 6º)</a:t>
            </a:r>
          </a:p>
          <a:p>
            <a:pPr marL="0" indent="23813" algn="just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Formato de depósito y verificación:</a:t>
            </a:r>
          </a:p>
          <a:p>
            <a:pPr marL="1171575" indent="-514350" algn="just"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Acta de la elección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Quórum legal (art. 10 - art. 7º inciso 2º - art. 40 – art. 17)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Publicidad de la Asamblea (de acuerdo a sus estatutos)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Cumplimiento de requisitos legales por candidatos (art. 19 inciso final – art. 20 – art. 21)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Escrutinio de los votos (art. 19)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Determinación de los cargos (art. 21)</a:t>
            </a:r>
          </a:p>
          <a:p>
            <a:pPr marL="1171575" indent="-514350" algn="just"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Registro de Socios actualizado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Contenido y firma (art. 15 – art. 21)</a:t>
            </a:r>
          </a:p>
          <a:p>
            <a:pPr marL="1171575" indent="-514350" algn="just"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Registro de socios que sufragaron en la elección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1171575" indent="-514350" algn="just"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Certificados de antecedentes de los elegidos</a:t>
            </a:r>
          </a:p>
          <a:p>
            <a:pPr marL="1171575" indent="-514350" algn="just">
              <a:buFont typeface="Arial" pitchFamily="34" charset="0"/>
              <a:buChar char="•"/>
            </a:pPr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Acta establecimiento de la Comisión Electoral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Asamblea extraordinaria (art. 18 letra f)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Quórum legal (art. 10 - art. 7º inciso 2º - art. 40 – art. 17)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3 miembros con 1 año de antigüedad en la entidad (art. 10 letra k)</a:t>
            </a:r>
          </a:p>
          <a:p>
            <a:pPr marL="1525588" indent="-514350" algn="just">
              <a:buFont typeface="Wingdings" pitchFamily="2" charset="2"/>
              <a:buChar char="ü"/>
            </a:pPr>
            <a:r>
              <a:rPr lang="es-ES" dirty="0">
                <a:latin typeface="+mj-lt"/>
              </a:rPr>
              <a:t>No formen parte del Directorio o sean candidatos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4507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201CE02-C152-45BF-A649-50081B1691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157113"/>
              </p:ext>
            </p:extLst>
          </p:nvPr>
        </p:nvGraphicFramePr>
        <p:xfrm>
          <a:off x="1403648" y="1772816"/>
          <a:ext cx="6779096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88DAB5-ED2E-4244-B598-48D8F1CC7B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70643E-3E19-43D3-9166-C1F67113B6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960FCF-0222-4F84-AEC5-4F8CDFE69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129AAB-6245-4D84-81B8-628BA8E8A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374080" y="890575"/>
            <a:ext cx="6021312" cy="58245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A921BAB-1345-422E-8208-E672584B46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64"/>
          <a:stretch/>
        </p:blipFill>
        <p:spPr>
          <a:xfrm>
            <a:off x="1425591" y="982321"/>
            <a:ext cx="5918289" cy="5641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 anchor="ctr"/>
          <a:lstStyle/>
          <a:p>
            <a:r>
              <a:rPr lang="es-ES" sz="31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¿COMO SE CONSTITUYE UNA ORGANIZACIÓN TERRITORIAL BAJO LA LEY 19.418?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28800"/>
            <a:ext cx="8715436" cy="5357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altLang="es-CL" sz="16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Requisitos…</a:t>
            </a:r>
            <a:endParaRPr lang="es-ES_tradnl" altLang="es-CL" sz="5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_tradnl" altLang="es-CL" sz="5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Contar con un Ministro de Fe,  que lo pueden solicitar por escrito al alcalde, indicando fecha, lugar y horario de la reunión.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Deberán contar un libro de registro de socios y libro de actas.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Contar con la voluntad de 100 vecinos a lo menos, con cédula de identidad vigente, expresada formalmente en un registro de asociados.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Realizar una Asamblea de Constitución.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Aprobar los Estatutos de la Organización Comunitaria.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Elegir directiva provisoria, la cual tiene una vigencia de 60 días corridos.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Depositar la documentación en Secretaría Municipal dentro del plazo de 30 de días corridos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Dentro del Plazo de 30 a 60 días corridos, se deberá elegir la directiva definitiva, la cual durará en sus funciones 3 años.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s-CL" sz="1600" dirty="0">
              <a:latin typeface="+mj-lt"/>
            </a:endParaRPr>
          </a:p>
          <a:p>
            <a:pPr marL="0" indent="0" algn="just">
              <a:buNone/>
            </a:pPr>
            <a:r>
              <a:rPr lang="es-ES_tradnl" altLang="es-CL" sz="1600" b="1" dirty="0">
                <a:solidFill>
                  <a:srgbClr val="000000"/>
                </a:solidFill>
                <a:latin typeface="+mj-lt"/>
              </a:rPr>
              <a:t>Requisitos para ser socio…</a:t>
            </a:r>
          </a:p>
          <a:p>
            <a:pPr marL="0" indent="0" algn="just">
              <a:buNone/>
            </a:pPr>
            <a:endParaRPr lang="es-ES_tradnl" altLang="es-CL" sz="500" b="1" dirty="0">
              <a:solidFill>
                <a:srgbClr val="000000"/>
              </a:solidFill>
              <a:latin typeface="+mj-lt"/>
            </a:endParaRPr>
          </a:p>
          <a:p>
            <a:pPr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Personas mayores de 14 años que tengan residencia en la Unidad Vecinal respectiva y personalmente soliciten su incorporación a la Junta de Vecinos.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CL" sz="1600" dirty="0">
                <a:latin typeface="+mj-lt"/>
              </a:rPr>
              <a:t>Los socios no podrán pertenecer simultáneamente a otra Junta de Vecinos</a:t>
            </a:r>
            <a:endParaRPr lang="es-ES_tradnl" altLang="es-CL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7627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 anchor="ctr"/>
          <a:lstStyle/>
          <a:p>
            <a:r>
              <a:rPr lang="es-ES" sz="31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¿COMO SE CONSTITUYE UNA ORGANIZACIÓN FUNCIONAL BAJO LA LEY 19.418?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28800"/>
            <a:ext cx="8715436" cy="5357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altLang="es-CL" sz="16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Requisitos…</a:t>
            </a:r>
          </a:p>
          <a:p>
            <a:pPr marL="0" indent="0" algn="just">
              <a:buNone/>
            </a:pPr>
            <a:endParaRPr lang="es-ES_tradnl" altLang="es-CL" sz="5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Contar con un Ministro de Fe, que lo pueden solicitar por escrito al alcalde, indicando fecha, lugar y horario de la reunión.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Deberán contar un libro de registro de socios y libro de actas.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Contar con la voluntad de 15 socios en el caso de las Organizaciones Comunitarias urbanas y de 10 socios en el caso de las Organizaciones Comunitarias Rurales.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Realizar una Asamblea de Constitución.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Aprobar los Estatutos de la Organización Comunitaria.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Elegir directiva provisoria, la cual tiene una vigencia de 60 días corridos.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Depositar la documentación en Secretaría Municipal dentro de 30 días corridos.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Dentro del Plazo de 30 a 60 días corridos se deberá elegir la Directiva definitiva, la cual durará en sus funciones 3 años.</a:t>
            </a:r>
          </a:p>
          <a:p>
            <a:pPr marL="0" indent="0" algn="just">
              <a:buNone/>
            </a:pPr>
            <a:r>
              <a:rPr lang="es-ES_tradnl" altLang="es-CL" sz="1600" b="1" dirty="0">
                <a:solidFill>
                  <a:srgbClr val="000000"/>
                </a:solidFill>
                <a:latin typeface="+mj-lt"/>
              </a:rPr>
              <a:t>Requisitos para ser socio…</a:t>
            </a:r>
          </a:p>
          <a:p>
            <a:pPr marL="0" indent="0" algn="just">
              <a:buNone/>
            </a:pPr>
            <a:endParaRPr lang="es-ES_tradnl" altLang="es-CL" sz="500" b="1" dirty="0">
              <a:solidFill>
                <a:srgbClr val="000000"/>
              </a:solidFill>
              <a:latin typeface="+mj-lt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s-CL" sz="1600" dirty="0">
                <a:latin typeface="+mj-lt"/>
              </a:rPr>
              <a:t>Para pertenecer a una organización comunitaria funcional se requerirá tener, a lo menos, 15 años y domicilio en la comuna respectiva.</a:t>
            </a:r>
          </a:p>
        </p:txBody>
      </p:sp>
    </p:spTree>
    <p:extLst>
      <p:ext uri="{BB962C8B-B14F-4D97-AF65-F5344CB8AC3E}">
        <p14:creationId xmlns:p14="http://schemas.microsoft.com/office/powerpoint/2010/main" val="574271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28694"/>
          </a:xfrm>
        </p:spPr>
        <p:txBody>
          <a:bodyPr anchor="ctr"/>
          <a:lstStyle/>
          <a:p>
            <a:pPr algn="ctr"/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MODIFICACIÓN DE ESTATUTOS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700808"/>
            <a:ext cx="8715436" cy="53578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TITULO I - DENOMINACION, OBJETIVO, FUNCIONES Y DOMICILIO</a:t>
            </a:r>
            <a:endParaRPr lang="es-ES_tradnl" altLang="es-CL" sz="1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ES_tradnl" altLang="es-CL" sz="14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ART 1º: 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Constituyese una organización comunitaria de carácter territorial, regida por la Ley </a:t>
            </a:r>
            <a:r>
              <a:rPr lang="es-ES_tradnl" altLang="es-CL" sz="1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Nº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19.418, y sus modificaciones posteriores (Ley </a:t>
            </a:r>
            <a:r>
              <a:rPr lang="es-ES_tradnl" altLang="es-CL" sz="1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N°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20.500, publicada el 16.02.2011, </a:t>
            </a:r>
            <a:r>
              <a:rPr lang="es-ES_tradnl" altLang="es-CL" sz="1400" b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Ley </a:t>
            </a:r>
            <a:r>
              <a:rPr lang="es-ES_tradnl" altLang="es-CL" sz="1400" b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N°</a:t>
            </a:r>
            <a:r>
              <a:rPr lang="es-ES_tradnl" altLang="es-CL" sz="1400" b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21.146 publicada el 27.02.2019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), denominada: </a:t>
            </a:r>
            <a:r>
              <a:rPr lang="es-ES_tradnl" altLang="es-CL" sz="14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JUNTA DE VECINOS………………………….…………………………………..,   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de la Unidad Vecinal </a:t>
            </a:r>
            <a:r>
              <a:rPr lang="es-ES_tradnl" altLang="es-CL" sz="1400" b="1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Nº</a:t>
            </a:r>
            <a:r>
              <a:rPr lang="es-ES_tradnl" altLang="es-CL" sz="14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………….…,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 de  la Comuna de ………………., IX Región de la Araucanía.</a:t>
            </a:r>
          </a:p>
          <a:p>
            <a:pPr marL="0" indent="0" algn="just">
              <a:buNone/>
            </a:pPr>
            <a:endParaRPr lang="es-ES_tradnl" altLang="es-CL" sz="14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TITULO IV - DEL DIRECTORIO O DIRECTIVA</a:t>
            </a:r>
          </a:p>
          <a:p>
            <a:pPr lvl="0" algn="just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altLang="es-CL" sz="14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ART 22º: </a:t>
            </a:r>
            <a:r>
              <a:rPr lang="es-ES_tradnl" altLang="es-CL" sz="1400" b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El Directorio deberá estar compuesto por  a lo menos 03 (tres) miembros titulares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, los que se elegirán de entre todos los afiliados que reuniendo los requisitos para ser dirigente, resulten electos con las más altas mayorías en una misma y única votación. En estas votaciones cada afiliado tendrá derecho a un voto.</a:t>
            </a:r>
            <a:endParaRPr lang="es-CL" altLang="es-CL" sz="1400" dirty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pPr algn="just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En el mismo acto se elegirá </a:t>
            </a:r>
            <a:r>
              <a:rPr lang="es-ES_tradnl" altLang="es-CL" sz="1400" b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igual número de miembros suplentes (03), los que suplirán al o a los   miembros titulares en la forma que señala la Ley </a:t>
            </a:r>
            <a:r>
              <a:rPr lang="es-ES_tradnl" altLang="es-CL" sz="1400" b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Nº</a:t>
            </a:r>
            <a:r>
              <a:rPr lang="es-ES_tradnl" altLang="es-CL" sz="1400" b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19.418 y sus modificaciones posteriores</a:t>
            </a:r>
            <a:r>
              <a:rPr lang="es-ES_tradnl" altLang="es-CL" sz="1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9" name="Imagen 8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2423FB89-B4FF-4B1D-BA21-3E9279AC68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512" y="4869160"/>
            <a:ext cx="2592288" cy="175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95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28694"/>
          </a:xfrm>
        </p:spPr>
        <p:txBody>
          <a:bodyPr anchor="ctr"/>
          <a:lstStyle/>
          <a:p>
            <a:pPr algn="ctr"/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MODIFICACIÓN DE ESTATUTOS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37414"/>
            <a:ext cx="8715436" cy="5357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Títulos)"/>
              </a:rPr>
              <a:t>TITULO IV - DEL DIRECTORIO O DIRECTIVA</a:t>
            </a:r>
          </a:p>
          <a:p>
            <a:pPr marL="0" indent="0">
              <a:buNone/>
            </a:pPr>
            <a:endParaRPr lang="es-ES" b="1" dirty="0">
              <a:latin typeface="Calibri (Títulos)"/>
            </a:endParaRPr>
          </a:p>
          <a:p>
            <a:pPr algn="just"/>
            <a:r>
              <a:rPr lang="es-ES_tradnl" sz="1800" b="1" dirty="0">
                <a:solidFill>
                  <a:srgbClr val="000000"/>
                </a:solidFill>
                <a:effectLst/>
                <a:latin typeface="Calibri (Títulos)"/>
                <a:ea typeface="Times New Roman" panose="02020603050405020304" pitchFamily="18" charset="0"/>
              </a:rPr>
              <a:t>ART 25º: </a:t>
            </a:r>
            <a:r>
              <a:rPr lang="es-ES_tradnl" sz="1800" b="1" u="sng" dirty="0">
                <a:latin typeface="Calibri (Títulos)"/>
                <a:cs typeface="Arial" panose="020B0604020202020204" pitchFamily="34" charset="0"/>
              </a:rPr>
              <a:t>El Directorio durará 3 años en sus funciones</a:t>
            </a:r>
            <a:r>
              <a:rPr lang="es-ES_tradnl" sz="1800" dirty="0">
                <a:latin typeface="Calibri (Títulos)"/>
                <a:cs typeface="Arial" panose="020B0604020202020204" pitchFamily="34" charset="0"/>
              </a:rPr>
              <a:t> y sus integrantes podrán ser reelegidos.</a:t>
            </a:r>
          </a:p>
          <a:p>
            <a:pPr marL="0" indent="0" algn="just">
              <a:buNone/>
            </a:pPr>
            <a:endParaRPr kumimoji="0" lang="es-ES_tradnl" altLang="es-CL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alt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Títulos)"/>
              </a:rPr>
              <a:t>TITULO VIII</a:t>
            </a:r>
          </a:p>
          <a:p>
            <a:pPr marL="0" marR="0" lvl="0" indent="0" defTabSz="914400" fontAlgn="base">
              <a:lnSpc>
                <a:spcPct val="100000"/>
              </a:lnSpc>
              <a:spcAft>
                <a:spcPct val="0"/>
              </a:spcAft>
              <a:buNone/>
              <a:tabLst/>
            </a:pPr>
            <a:r>
              <a:rPr lang="es-ES_tradnl" alt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Títulos)"/>
              </a:rPr>
              <a:t>DE LA COMISION ELECTORAL DE LA JUNTA DE VECINOS</a:t>
            </a:r>
            <a:r>
              <a:rPr lang="es-CL" alt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(Títulos)"/>
              </a:rPr>
              <a:t> </a:t>
            </a:r>
          </a:p>
          <a:p>
            <a:pPr marL="0" indent="0" algn="just">
              <a:buNone/>
            </a:pPr>
            <a:endParaRPr lang="es-ES_tradnl" sz="1800" dirty="0">
              <a:latin typeface="Calibri (Títulos)"/>
              <a:cs typeface="Arial" panose="020B0604020202020204" pitchFamily="34" charset="0"/>
            </a:endParaRPr>
          </a:p>
          <a:p>
            <a:pPr algn="just"/>
            <a:r>
              <a:rPr lang="es-ES" sz="1800" b="1" dirty="0">
                <a:solidFill>
                  <a:srgbClr val="000000"/>
                </a:solidFill>
                <a:latin typeface="Calibri (Títulos)"/>
              </a:rPr>
              <a:t>ART 51°: </a:t>
            </a:r>
            <a:r>
              <a:rPr lang="es-ES" sz="1800" b="1" u="sng" dirty="0">
                <a:solidFill>
                  <a:srgbClr val="000000"/>
                </a:solidFill>
                <a:latin typeface="Calibri (Títulos)"/>
              </a:rPr>
              <a:t>El Directorio fijará una fecha no superior a 15 días ni inferior a 10 días</a:t>
            </a:r>
            <a:r>
              <a:rPr lang="es-ES" sz="1800" b="1" dirty="0">
                <a:solidFill>
                  <a:srgbClr val="000000"/>
                </a:solidFill>
                <a:latin typeface="Calibri (Títulos)"/>
              </a:rPr>
              <a:t>  </a:t>
            </a:r>
            <a:r>
              <a:rPr lang="es-ES" sz="1800" dirty="0">
                <a:solidFill>
                  <a:srgbClr val="000000"/>
                </a:solidFill>
                <a:latin typeface="Calibri (Títulos)"/>
              </a:rPr>
              <a:t>para realizar la elección de los socios, en el que </a:t>
            </a:r>
            <a:r>
              <a:rPr lang="es-ES" sz="1800" b="1" u="sng" dirty="0">
                <a:solidFill>
                  <a:srgbClr val="000000"/>
                </a:solidFill>
                <a:latin typeface="Calibri (Títulos)"/>
              </a:rPr>
              <a:t>se elegirá a tres de éstos que conformarán la Comisión Electoral que se menciona en el Articulo 10 letra K) de la Ley 19.418</a:t>
            </a:r>
            <a:r>
              <a:rPr lang="es-ES" sz="1800" dirty="0">
                <a:solidFill>
                  <a:srgbClr val="000000"/>
                </a:solidFill>
                <a:latin typeface="Calibri (Títulos)"/>
              </a:rPr>
              <a:t>. Sus integrantes no podrán formar parte del actual Directorio ni ser candidatos al nuevo Directorio. </a:t>
            </a:r>
            <a:endParaRPr lang="es-CL" sz="1800" dirty="0">
              <a:solidFill>
                <a:srgbClr val="000000"/>
              </a:solidFill>
              <a:latin typeface="Calibri (Títulos)"/>
            </a:endParaRPr>
          </a:p>
          <a:p>
            <a:pPr marL="0" indent="0" algn="just">
              <a:buNone/>
            </a:pPr>
            <a:endParaRPr lang="es-C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495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28694"/>
          </a:xfrm>
        </p:spPr>
        <p:txBody>
          <a:bodyPr anchor="ctr"/>
          <a:lstStyle/>
          <a:p>
            <a:pPr algn="ctr"/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MODIFICACIÓN DE ESTATUTOS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466235"/>
            <a:ext cx="8715436" cy="53578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b="1" dirty="0">
              <a:latin typeface="Calibri (Títulos)"/>
            </a:endParaRPr>
          </a:p>
          <a:p>
            <a:pPr algn="just"/>
            <a:r>
              <a:rPr lang="es-ES" sz="1800" b="1" dirty="0">
                <a:solidFill>
                  <a:srgbClr val="000000"/>
                </a:solidFill>
                <a:latin typeface="+mj-lt"/>
              </a:rPr>
              <a:t>ART 52°: </a:t>
            </a:r>
            <a:r>
              <a:rPr lang="es-ES" sz="1800" b="1" u="sng" dirty="0">
                <a:solidFill>
                  <a:srgbClr val="000000"/>
                </a:solidFill>
                <a:latin typeface="+mj-lt"/>
              </a:rPr>
              <a:t>Tendrá a su cargo la organización y dirección de las elecciones internas</a:t>
            </a:r>
            <a:r>
              <a:rPr lang="es-ES" sz="1800" dirty="0">
                <a:solidFill>
                  <a:srgbClr val="000000"/>
                </a:solidFill>
                <a:latin typeface="+mj-lt"/>
              </a:rPr>
              <a:t>, especialmente la inscripción de los  candidatos para el directorio, lo que deberá practicarse a lo menos con 10 días de anticipación a la fecha de la elección. </a:t>
            </a:r>
            <a:r>
              <a:rPr lang="es-ES" sz="1800" b="1" u="sng" dirty="0">
                <a:solidFill>
                  <a:srgbClr val="000000"/>
                </a:solidFill>
                <a:latin typeface="+mj-lt"/>
              </a:rPr>
              <a:t>Además deberá comunicar al Secretario Municipal respectivo, con a lo menos 15 días hábiles de anticipación, la fecha, lugar y hora de realización de la Elección del Directorio.</a:t>
            </a:r>
          </a:p>
          <a:p>
            <a:pPr marL="0" indent="0" algn="just">
              <a:buNone/>
            </a:pPr>
            <a:endParaRPr lang="es-CL" sz="1800" b="1" u="sng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es-ES" sz="1800" b="1" dirty="0">
                <a:solidFill>
                  <a:srgbClr val="000000"/>
                </a:solidFill>
                <a:latin typeface="+mj-lt"/>
              </a:rPr>
              <a:t>ART 55°: </a:t>
            </a:r>
            <a:r>
              <a:rPr lang="es-ES" sz="1800" dirty="0">
                <a:effectLst/>
                <a:latin typeface="+mj-lt"/>
                <a:ea typeface="Times New Roman" panose="02020603050405020304" pitchFamily="18" charset="0"/>
              </a:rPr>
              <a:t>Para efectos de informar los resultados de la Elección, </a:t>
            </a:r>
            <a:r>
              <a:rPr lang="es-ES" sz="1800" b="1" u="sng" dirty="0">
                <a:effectLst/>
                <a:latin typeface="+mj-lt"/>
                <a:ea typeface="Times New Roman" panose="02020603050405020304" pitchFamily="18" charset="0"/>
              </a:rPr>
              <a:t>la Comisión Electoral deberá depositar en la Secretaría Municipal respectiva,</a:t>
            </a:r>
            <a:r>
              <a:rPr lang="es-ES" sz="1800" u="sng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s-ES" sz="1800" b="1" u="sng" dirty="0">
                <a:effectLst/>
                <a:latin typeface="+mj-lt"/>
                <a:ea typeface="Times New Roman" panose="02020603050405020304" pitchFamily="18" charset="0"/>
              </a:rPr>
              <a:t>dentro del quinto día hábil contado desde la celebración  de  la Elección</a:t>
            </a:r>
            <a:r>
              <a:rPr lang="es-ES" sz="1800" dirty="0">
                <a:effectLst/>
                <a:latin typeface="+mj-lt"/>
                <a:ea typeface="Times New Roman" panose="02020603050405020304" pitchFamily="18" charset="0"/>
              </a:rPr>
              <a:t>, los siguientes documentos:</a:t>
            </a: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b="1" dirty="0">
                <a:effectLst/>
                <a:latin typeface="+mj-lt"/>
                <a:ea typeface="Times New Roman" panose="02020603050405020304" pitchFamily="18" charset="0"/>
              </a:rPr>
              <a:t>Acta de Elección</a:t>
            </a: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b="1" dirty="0">
                <a:effectLst/>
                <a:latin typeface="+mj-lt"/>
                <a:ea typeface="Times New Roman" panose="02020603050405020304" pitchFamily="18" charset="0"/>
              </a:rPr>
              <a:t>Registro de Socios actualizado</a:t>
            </a: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b="1" dirty="0">
                <a:effectLst/>
                <a:latin typeface="+mj-lt"/>
                <a:ea typeface="Times New Roman" panose="02020603050405020304" pitchFamily="18" charset="0"/>
              </a:rPr>
              <a:t>Registro de Socios que sufragaron en la Elección</a:t>
            </a: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1800" b="1" dirty="0">
                <a:effectLst/>
                <a:latin typeface="+mj-lt"/>
                <a:ea typeface="Times New Roman" panose="02020603050405020304" pitchFamily="18" charset="0"/>
              </a:rPr>
              <a:t>Acta de Establecimiento de la Comisión Electoral</a:t>
            </a: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1800" b="1" dirty="0">
                <a:effectLst/>
                <a:latin typeface="+mj-lt"/>
                <a:ea typeface="Times New Roman" panose="02020603050405020304" pitchFamily="18" charset="0"/>
              </a:rPr>
              <a:t>Certificado de Antecedentes emitido por el Registro Civil de los socios Electos</a:t>
            </a:r>
            <a:endParaRPr lang="es-CL" sz="18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33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581904"/>
          </a:xfrm>
        </p:spPr>
        <p:txBody>
          <a:bodyPr anchor="ctr"/>
          <a:lstStyle/>
          <a:p>
            <a:pPr algn="ctr"/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28694"/>
          </a:xfrm>
        </p:spPr>
        <p:txBody>
          <a:bodyPr anchor="ctr">
            <a:normAutofit/>
          </a:bodyPr>
          <a:lstStyle/>
          <a:p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Glosario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56792"/>
            <a:ext cx="8572560" cy="475252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Persona Jurídica: </a:t>
            </a:r>
            <a:r>
              <a:rPr lang="es-ES" sz="1400" dirty="0">
                <a:latin typeface="+mj-lt"/>
              </a:rPr>
              <a:t>Se llama Persona Jurídica una persona ficticia, capaz de ejercer derechos y contraer obligaciones civiles, y de ser representada judicial y extrajudicialmente.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Organización Comunitaria Territorial (JJVV): </a:t>
            </a:r>
            <a:r>
              <a:rPr lang="es-ES" sz="1400" dirty="0">
                <a:latin typeface="+mj-lt"/>
              </a:rPr>
              <a:t>Son</a:t>
            </a:r>
            <a:r>
              <a:rPr lang="es-ES" sz="1600" dirty="0">
                <a:latin typeface="+mj-lt"/>
              </a:rPr>
              <a:t> </a:t>
            </a:r>
            <a:r>
              <a:rPr lang="es-CL" sz="1400" dirty="0">
                <a:latin typeface="+mj-lt"/>
              </a:rPr>
              <a:t>representativas de las personas que residen en una misma unidad vecinal y cuyo objeto es promover el desarrollo de la comunidad, defender los intereses y velar por los derechos de los vecinos y colaborar con las autoridades del Estado y de las municipalidades.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s-CL" sz="1600" b="1" dirty="0">
                <a:latin typeface="+mj-lt"/>
              </a:rPr>
              <a:t>Organización Comunitaria Funcional: </a:t>
            </a:r>
            <a:r>
              <a:rPr lang="es-CL" sz="1400" dirty="0">
                <a:latin typeface="+mj-lt"/>
              </a:rPr>
              <a:t>Aquellas que tienen por objeto representar y promover valores e intereses específicos de la comunidad dentro del territorio de la comuna o agrupación de comunas respectivas.</a:t>
            </a:r>
            <a:endParaRPr lang="es-ES" sz="1400" dirty="0">
              <a:latin typeface="+mj-lt"/>
            </a:endParaRP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Unidad Vecinal: </a:t>
            </a:r>
            <a:r>
              <a:rPr lang="es-CL" sz="1400" dirty="0">
                <a:latin typeface="+mj-lt"/>
              </a:rPr>
              <a:t>Se entiende por Unidad Vecinal el territorio jurisdiccional de una Junta de Vecinos. La Unidad Vecinal de una Junta debe corresponder al pueblo, barrio, población, sector o aldea en que conviven los vecinos, es decir, aquel territorio que constituye su fundamento natural de agrupación, para efectos de descentralizar asuntos comunales y promover la participación ciudadana y la gestión comunitaria, y en el cual se constituyen y desarrollan sus funciones las juntas de vecinos.</a:t>
            </a:r>
            <a:endParaRPr lang="es-ES" sz="1400" dirty="0">
              <a:latin typeface="+mj-lt"/>
            </a:endParaRP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Fundación: </a:t>
            </a:r>
            <a:r>
              <a:rPr lang="es-CL" sz="1400" dirty="0">
                <a:latin typeface="+mj-lt"/>
              </a:rPr>
              <a:t>Son organizaciones de interés público, cuya finalidad es la promoción del interés general para un fin determinado, en materia de derechos ciudadanos, asistencia social, educación, salud, medio ambiente, o cualquiera otra de bien común. Estas gozan de personalidad jurídica y patrimonio propio y son supervigiladas por el Ministerio de Justicia. 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947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28694"/>
          </a:xfrm>
        </p:spPr>
        <p:txBody>
          <a:bodyPr anchor="ctr">
            <a:normAutofit/>
          </a:bodyPr>
          <a:lstStyle/>
          <a:p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Glosario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49314"/>
            <a:ext cx="8572560" cy="521497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Asociación: </a:t>
            </a:r>
            <a:r>
              <a:rPr lang="es-CL" sz="1400" dirty="0">
                <a:latin typeface="+mj-lt"/>
              </a:rPr>
              <a:t>Una asociación se forma por una reunión de personas en torno a objetivos de interés común a los asociados.</a:t>
            </a:r>
            <a:endParaRPr lang="es-ES" sz="1400" dirty="0">
              <a:latin typeface="+mj-lt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Comisión Electoral: </a:t>
            </a:r>
            <a:r>
              <a:rPr lang="es-ES" sz="1400" dirty="0">
                <a:latin typeface="+mj-lt"/>
              </a:rPr>
              <a:t>Se integra </a:t>
            </a:r>
            <a:r>
              <a:rPr lang="es-CL" sz="1400" dirty="0">
                <a:latin typeface="+mj-lt"/>
              </a:rPr>
              <a:t>por tres miembros que deberán tener, a lo menos, un año de antigüedad en la respectiva organización, salvo cuando se trate de la constitución del primer directorio.</a:t>
            </a:r>
            <a:r>
              <a:rPr lang="es-ES" sz="1400" dirty="0">
                <a:latin typeface="+mj-lt"/>
              </a:rPr>
              <a:t> </a:t>
            </a:r>
            <a:r>
              <a:rPr lang="es-CL" sz="1400" dirty="0">
                <a:latin typeface="+mj-lt"/>
              </a:rPr>
              <a:t>Velar por el normal desarrollo de los procesos eleccionarios y de los cambios de directorio, pudiendo impartir las instrucciones y adoptar las medidas que considere necesarias para tales efectos, particularmente las que se refieren a la publicidad del acto eleccionario.</a:t>
            </a:r>
            <a:endParaRPr lang="es-ES" sz="1400" dirty="0">
              <a:latin typeface="+mj-lt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sz="1600" b="1" dirty="0">
                <a:latin typeface="+mj-lt"/>
              </a:rPr>
              <a:t>Estatutos: </a:t>
            </a:r>
            <a:r>
              <a:rPr lang="es-CL" sz="1400" dirty="0">
                <a:latin typeface="+mj-lt"/>
              </a:rPr>
              <a:t>Reglamento, ordenanza o conjunto de normas legales por las que se regula el funcionamiento de una Agrupación sin fines de lucro, asociación, fundación, etc.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sz="1600" b="1" dirty="0">
                <a:latin typeface="+mj-lt"/>
              </a:rPr>
              <a:t>Tribunal Electoral Regional (TER): </a:t>
            </a:r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 </a:t>
            </a:r>
            <a:r>
              <a:rPr lang="es-CL" sz="1400" dirty="0">
                <a:latin typeface="+mj-lt"/>
              </a:rPr>
              <a:t>un órgano jurisdiccional chileno, de carácter autónomo, encargado esencialmente de conocer del escrutinio general y la calificación de las elecciones de consejeros regionales, alcaldes, concejales, organizaciones gremiales, </a:t>
            </a:r>
            <a:r>
              <a:rPr lang="es-CL" sz="1400" b="1" dirty="0">
                <a:latin typeface="+mj-lt"/>
              </a:rPr>
              <a:t>juntas de vecinos y organizaciones funcionales</a:t>
            </a:r>
            <a:r>
              <a:rPr lang="es-CL" sz="1400" dirty="0">
                <a:latin typeface="+mj-lt"/>
              </a:rPr>
              <a:t> </a:t>
            </a:r>
            <a:r>
              <a:rPr lang="es-C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  resolver las reclamaciones a que dieren lugar</a:t>
            </a:r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CL" sz="1400" dirty="0">
                <a:latin typeface="+mj-lt"/>
              </a:rPr>
              <a:t>y proclamar a los </a:t>
            </a:r>
            <a:r>
              <a:rPr lang="es-CL" sz="1400" dirty="0">
                <a:latin typeface="+mj-lt"/>
                <a:hlinkClick r:id="rId2" tooltip="Candidato políti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candidatos</a:t>
            </a:r>
            <a:r>
              <a:rPr lang="es-CL" sz="1400" dirty="0">
                <a:latin typeface="+mj-lt"/>
              </a:rPr>
              <a:t> que resulten electos.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488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34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19.418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340" y="1556792"/>
            <a:ext cx="8075240" cy="47882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+mj-lt"/>
              </a:rPr>
              <a:t>Ley Nº 		: 19.418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</a:rPr>
              <a:t>Fecha Promulgación	: 09/01/1997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</a:rPr>
              <a:t>Fecha Publicación	: 20/03/1997</a:t>
            </a:r>
          </a:p>
          <a:p>
            <a:pPr>
              <a:buNone/>
            </a:pPr>
            <a:endParaRPr lang="es-ES" dirty="0">
              <a:latin typeface="+mj-lt"/>
            </a:endParaRPr>
          </a:p>
          <a:p>
            <a:r>
              <a:rPr lang="es-ES" altLang="es-CL" dirty="0">
                <a:latin typeface="+mj-lt"/>
              </a:rPr>
              <a:t>Artículo 1º.- La constitución, organización, finalidades, atribuciones, supervigilancia y disolución de las juntas de vecinos y de las demás organizaciones comunitarias se regirán por esta ley y por los estatutos respectivos.</a:t>
            </a:r>
          </a:p>
          <a:p>
            <a:r>
              <a:rPr lang="es-ES" altLang="es-CL" dirty="0">
                <a:latin typeface="+mj-lt"/>
              </a:rPr>
              <a:t>Las disposiciones contenidas en leyes especiales aplicables a determinadas organizaciones comunitarias, prevalecerán sobre las normas de esta ley.</a:t>
            </a:r>
            <a:endParaRPr lang="es-ES" dirty="0">
              <a:latin typeface="+mj-lt"/>
            </a:endParaRPr>
          </a:p>
        </p:txBody>
      </p:sp>
      <p:pic>
        <p:nvPicPr>
          <p:cNvPr id="6" name="Imagen 5" descr="Imagen que contiene Icono&#10;&#10;Descripción generada automáticamente">
            <a:extLst>
              <a:ext uri="{FF2B5EF4-FFF2-40B4-BE49-F238E27FC236}">
                <a16:creationId xmlns:a16="http://schemas.microsoft.com/office/drawing/2014/main" id="{9EA28451-DD6F-42DC-BDDD-2F32328857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84784"/>
            <a:ext cx="1656184" cy="1895410"/>
          </a:xfrm>
          <a:prstGeom prst="rect">
            <a:avLst/>
          </a:prstGeom>
          <a:effectLst>
            <a:reflection blurRad="1270000" endPos="65000" dist="50800" dir="5400000" sy="-100000" algn="bl" rotWithShape="0"/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63923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34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21.146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4520" y="1412776"/>
            <a:ext cx="8075240" cy="47882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+mj-lt"/>
                <a:cs typeface="Times New Roman" panose="02020603050405020304" pitchFamily="18" charset="0"/>
              </a:rPr>
              <a:t>Ley </a:t>
            </a:r>
            <a:r>
              <a:rPr lang="es-ES" dirty="0" err="1">
                <a:latin typeface="+mj-lt"/>
                <a:cs typeface="Times New Roman" panose="02020603050405020304" pitchFamily="18" charset="0"/>
              </a:rPr>
              <a:t>Nº</a:t>
            </a:r>
            <a:r>
              <a:rPr lang="es-ES" dirty="0">
                <a:latin typeface="+mj-lt"/>
                <a:cs typeface="Times New Roman" panose="02020603050405020304" pitchFamily="18" charset="0"/>
              </a:rPr>
              <a:t>                               : 21.146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  <a:cs typeface="Times New Roman" panose="02020603050405020304" pitchFamily="18" charset="0"/>
              </a:rPr>
              <a:t>Fecha Promulgación	: 20/02/2019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  <a:cs typeface="Times New Roman" panose="02020603050405020304" pitchFamily="18" charset="0"/>
              </a:rPr>
              <a:t>Fecha Publicación	: 27/02/2019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  <a:cs typeface="Times New Roman" panose="02020603050405020304" pitchFamily="18" charset="0"/>
              </a:rPr>
              <a:t>Vigencia diferida             : 28/08/2019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+mj-lt"/>
                <a:cs typeface="Times New Roman" panose="02020603050405020304" pitchFamily="18" charset="0"/>
              </a:rPr>
              <a:t>Leyes modificadas	: 19.418 (JJVV) – 18.593 (TER)</a:t>
            </a:r>
          </a:p>
          <a:p>
            <a:pPr>
              <a:lnSpc>
                <a:spcPct val="150000"/>
              </a:lnSpc>
            </a:pPr>
            <a:endParaRPr lang="es-ES" dirty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+mj-lt"/>
                <a:cs typeface="Times New Roman" panose="02020603050405020304" pitchFamily="18" charset="0"/>
              </a:rPr>
              <a:t>Modifica diversos cuerpos legales, con el objetivo de simplificar el procedimiento de calificación de las elecciones de las Juntas de Vecinos  y organizaciones comunitarias</a:t>
            </a:r>
          </a:p>
          <a:p>
            <a:pPr>
              <a:lnSpc>
                <a:spcPct val="150000"/>
              </a:lnSpc>
            </a:pPr>
            <a:endParaRPr lang="es-ES" dirty="0">
              <a:latin typeface="+mj-lt"/>
            </a:endParaRPr>
          </a:p>
          <a:p>
            <a:pPr>
              <a:buNone/>
            </a:pPr>
            <a:endParaRPr lang="es-ES" dirty="0">
              <a:latin typeface="+mj-lt"/>
            </a:endParaRPr>
          </a:p>
          <a:p>
            <a:endParaRPr lang="es-ES" dirty="0"/>
          </a:p>
        </p:txBody>
      </p:sp>
      <p:pic>
        <p:nvPicPr>
          <p:cNvPr id="8" name="Imagen 7" descr="Un dibuj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570D8711-951D-43F9-AB53-87BF94F14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628800"/>
            <a:ext cx="2921915" cy="174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8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28694"/>
          </a:xfrm>
        </p:spPr>
        <p:txBody>
          <a:bodyPr anchor="ctr">
            <a:normAutofit/>
          </a:bodyPr>
          <a:lstStyle/>
          <a:p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Nuevas obligaciones legales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72816"/>
            <a:ext cx="8572560" cy="5214974"/>
          </a:xfrm>
        </p:spPr>
        <p:txBody>
          <a:bodyPr>
            <a:normAutofit/>
          </a:bodyPr>
          <a:lstStyle/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s-ES" dirty="0">
                <a:latin typeface="+mj-lt"/>
              </a:rPr>
              <a:t>Obligación de publicidad de actuaciones de organizaciones y resoluciones judiciales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s-ES" dirty="0">
                <a:latin typeface="+mj-lt"/>
              </a:rPr>
              <a:t>Obligación de verificación de depósito y conformidad legal de antecedentes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s-ES" dirty="0">
                <a:latin typeface="+mj-lt"/>
              </a:rPr>
              <a:t>Obligación de certificación 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s-ES" dirty="0">
                <a:latin typeface="+mj-lt"/>
              </a:rPr>
              <a:t>Obligación de publicidad de Registros</a:t>
            </a: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s-ES" dirty="0">
                <a:latin typeface="+mj-lt"/>
              </a:rPr>
              <a:t>Obligación de mantener, autorizar y otorgar copias</a:t>
            </a:r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6406" y="327881"/>
            <a:ext cx="8229600" cy="928694"/>
          </a:xfrm>
        </p:spPr>
        <p:txBody>
          <a:bodyPr anchor="ctr">
            <a:normAutofit/>
          </a:bodyPr>
          <a:lstStyle/>
          <a:p>
            <a:r>
              <a:rPr lang="es-E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Esquema del nuevo procedimiento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43636" y="4714884"/>
            <a:ext cx="1214446" cy="10001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Secretaría Municipal informa a Registro Civil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715272" y="4643446"/>
            <a:ext cx="1143008" cy="11430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Registro Civil entrega certificados de vigencia definitivos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42844" y="1285860"/>
            <a:ext cx="1143008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Convocatoria a elecciones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6215074" y="2428868"/>
            <a:ext cx="1071570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TER rechaza reclamo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215074" y="1428736"/>
            <a:ext cx="928694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TER acoge reclamo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000496" y="5000636"/>
            <a:ext cx="1285884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No hay reclamo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42844" y="2071678"/>
            <a:ext cx="1143008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Comisión Electoral informa a Secretaría Municipal al menos 15 días antes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643042" y="3000372"/>
            <a:ext cx="1000132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Elecciones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000496" y="2000240"/>
            <a:ext cx="114300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Hay reclamo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2000232" y="5500702"/>
            <a:ext cx="1285884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Secretaría Municipal debe entregar Certificados de Vigencia provisorios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071670" y="3786190"/>
            <a:ext cx="1143008" cy="14287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Comisión Electoral entrega antecedentes a Secretaría Municipal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142976" y="3786190"/>
            <a:ext cx="571504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5 días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4357686" y="4286256"/>
            <a:ext cx="714380" cy="42862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20 días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3714744" y="2786058"/>
            <a:ext cx="1714512" cy="64294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TER comunica a Secretaría Municipal para publicar en Web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1571604" y="1285860"/>
            <a:ext cx="1143008" cy="121444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Secretaría Municipal publica en página Web del municipio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7500958" y="1285860"/>
            <a:ext cx="1357322" cy="135732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TER comunica a Secretaría Municipal para publicar en Web hasta fecha de nueva elección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6000760" y="3357562"/>
            <a:ext cx="1500198" cy="100013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TER comunica a Secretaría Municipal para publicar en Web por 5 días</a:t>
            </a:r>
          </a:p>
        </p:txBody>
      </p:sp>
      <p:cxnSp>
        <p:nvCxnSpPr>
          <p:cNvPr id="27" name="26 Conector recto de flecha"/>
          <p:cNvCxnSpPr>
            <a:stCxn id="7" idx="2"/>
            <a:endCxn id="11" idx="0"/>
          </p:cNvCxnSpPr>
          <p:nvPr/>
        </p:nvCxnSpPr>
        <p:spPr>
          <a:xfrm rot="5400000">
            <a:off x="571472" y="19288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stCxn id="20" idx="2"/>
            <a:endCxn id="12" idx="0"/>
          </p:cNvCxnSpPr>
          <p:nvPr/>
        </p:nvCxnSpPr>
        <p:spPr>
          <a:xfrm rot="5400000">
            <a:off x="1893075" y="275033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Forma"/>
          <p:cNvCxnSpPr>
            <a:stCxn id="16" idx="2"/>
            <a:endCxn id="15" idx="1"/>
          </p:cNvCxnSpPr>
          <p:nvPr/>
        </p:nvCxnSpPr>
        <p:spPr>
          <a:xfrm rot="16200000" flipH="1">
            <a:off x="1571604" y="4000504"/>
            <a:ext cx="357190" cy="64294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>
            <a:stCxn id="11" idx="3"/>
            <a:endCxn id="20" idx="1"/>
          </p:cNvCxnSpPr>
          <p:nvPr/>
        </p:nvCxnSpPr>
        <p:spPr>
          <a:xfrm flipV="1">
            <a:off x="1285852" y="1893083"/>
            <a:ext cx="285752" cy="8572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angular"/>
          <p:cNvCxnSpPr>
            <a:stCxn id="12" idx="2"/>
            <a:endCxn id="16" idx="0"/>
          </p:cNvCxnSpPr>
          <p:nvPr/>
        </p:nvCxnSpPr>
        <p:spPr>
          <a:xfrm rot="5400000">
            <a:off x="1607323" y="3250405"/>
            <a:ext cx="357190" cy="71438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>
            <a:stCxn id="15" idx="2"/>
            <a:endCxn id="14" idx="0"/>
          </p:cNvCxnSpPr>
          <p:nvPr/>
        </p:nvCxnSpPr>
        <p:spPr>
          <a:xfrm rot="5400000">
            <a:off x="2500298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angular"/>
          <p:cNvCxnSpPr>
            <a:stCxn id="12" idx="3"/>
            <a:endCxn id="13" idx="1"/>
          </p:cNvCxnSpPr>
          <p:nvPr/>
        </p:nvCxnSpPr>
        <p:spPr>
          <a:xfrm flipV="1">
            <a:off x="2643174" y="2214554"/>
            <a:ext cx="1357322" cy="10001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angular"/>
          <p:cNvCxnSpPr>
            <a:stCxn id="12" idx="3"/>
            <a:endCxn id="10" idx="1"/>
          </p:cNvCxnSpPr>
          <p:nvPr/>
        </p:nvCxnSpPr>
        <p:spPr>
          <a:xfrm>
            <a:off x="2643174" y="3214686"/>
            <a:ext cx="1357322" cy="20002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>
            <a:stCxn id="13" idx="2"/>
            <a:endCxn id="19" idx="0"/>
          </p:cNvCxnSpPr>
          <p:nvPr/>
        </p:nvCxnSpPr>
        <p:spPr>
          <a:xfrm rot="5400000">
            <a:off x="4393405" y="2607463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angular"/>
          <p:cNvCxnSpPr>
            <a:stCxn id="13" idx="3"/>
            <a:endCxn id="9" idx="1"/>
          </p:cNvCxnSpPr>
          <p:nvPr/>
        </p:nvCxnSpPr>
        <p:spPr>
          <a:xfrm flipV="1">
            <a:off x="5143504" y="1678769"/>
            <a:ext cx="1071570" cy="53578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angular"/>
          <p:cNvCxnSpPr>
            <a:stCxn id="13" idx="3"/>
            <a:endCxn id="8" idx="1"/>
          </p:cNvCxnSpPr>
          <p:nvPr/>
        </p:nvCxnSpPr>
        <p:spPr>
          <a:xfrm>
            <a:off x="5143504" y="2214554"/>
            <a:ext cx="1071570" cy="4643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Conector recto de flecha"/>
          <p:cNvCxnSpPr>
            <a:stCxn id="8" idx="2"/>
            <a:endCxn id="23" idx="0"/>
          </p:cNvCxnSpPr>
          <p:nvPr/>
        </p:nvCxnSpPr>
        <p:spPr>
          <a:xfrm rot="5400000">
            <a:off x="6536545" y="31432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 de flecha"/>
          <p:cNvCxnSpPr>
            <a:stCxn id="23" idx="2"/>
            <a:endCxn id="5" idx="0"/>
          </p:cNvCxnSpPr>
          <p:nvPr/>
        </p:nvCxnSpPr>
        <p:spPr>
          <a:xfrm rot="5400000">
            <a:off x="6572264" y="453628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>
            <a:stCxn id="10" idx="3"/>
            <a:endCxn id="5" idx="1"/>
          </p:cNvCxnSpPr>
          <p:nvPr/>
        </p:nvCxnSpPr>
        <p:spPr>
          <a:xfrm>
            <a:off x="5286380" y="521495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angular"/>
          <p:cNvCxnSpPr>
            <a:stCxn id="9" idx="3"/>
            <a:endCxn id="21" idx="1"/>
          </p:cNvCxnSpPr>
          <p:nvPr/>
        </p:nvCxnSpPr>
        <p:spPr>
          <a:xfrm>
            <a:off x="7143768" y="1678769"/>
            <a:ext cx="357190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 de flecha"/>
          <p:cNvCxnSpPr>
            <a:stCxn id="5" idx="3"/>
            <a:endCxn id="6" idx="1"/>
          </p:cNvCxnSpPr>
          <p:nvPr/>
        </p:nvCxnSpPr>
        <p:spPr>
          <a:xfrm>
            <a:off x="7358082" y="52149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134 Conector recto"/>
          <p:cNvCxnSpPr>
            <a:stCxn id="15" idx="3"/>
            <a:endCxn id="17" idx="1"/>
          </p:cNvCxnSpPr>
          <p:nvPr/>
        </p:nvCxnSpPr>
        <p:spPr>
          <a:xfrm>
            <a:off x="3214678" y="450057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angular"/>
          <p:cNvCxnSpPr>
            <a:stCxn id="17" idx="3"/>
            <a:endCxn id="5" idx="1"/>
          </p:cNvCxnSpPr>
          <p:nvPr/>
        </p:nvCxnSpPr>
        <p:spPr>
          <a:xfrm>
            <a:off x="5072066" y="4500570"/>
            <a:ext cx="1071570" cy="7143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Forma"/>
          <p:cNvCxnSpPr>
            <a:stCxn id="21" idx="2"/>
            <a:endCxn id="23" idx="3"/>
          </p:cNvCxnSpPr>
          <p:nvPr/>
        </p:nvCxnSpPr>
        <p:spPr>
          <a:xfrm rot="5400000">
            <a:off x="7233066" y="2911075"/>
            <a:ext cx="1214446" cy="6786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94"/>
          </a:xfrm>
        </p:spPr>
        <p:txBody>
          <a:bodyPr anchor="ctr">
            <a:normAutofit/>
          </a:bodyPr>
          <a:lstStyle/>
          <a:p>
            <a:pPr algn="ctr"/>
            <a:r>
              <a:rPr lang="es-ES" sz="4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 a PASO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FE37E34-7EF3-40C0-B493-1C4164E79C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029307"/>
              </p:ext>
            </p:extLst>
          </p:nvPr>
        </p:nvGraphicFramePr>
        <p:xfrm>
          <a:off x="618315" y="1412776"/>
          <a:ext cx="8229599" cy="4942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79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CC003D-5C3B-4D13-A3DF-E5CF3A527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B0CC003D-5C3B-4D13-A3DF-E5CF3A527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B0CC003D-5C3B-4D13-A3DF-E5CF3A527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B0CC003D-5C3B-4D13-A3DF-E5CF3A527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B0CC003D-5C3B-4D13-A3DF-E5CF3A5279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C5021-8B7E-4F98-A6BA-CC522C256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70AC5021-8B7E-4F98-A6BA-CC522C256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70AC5021-8B7E-4F98-A6BA-CC522C256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70AC5021-8B7E-4F98-A6BA-CC522C2563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70AC5021-8B7E-4F98-A6BA-CC522C2563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9E2C1C-E45B-413B-871D-64365D3CF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E49E2C1C-E45B-413B-871D-64365D3CF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E49E2C1C-E45B-413B-871D-64365D3CF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E49E2C1C-E45B-413B-871D-64365D3CF2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E49E2C1C-E45B-413B-871D-64365D3CF2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533600-0C07-4444-A44E-E1FFFAE0A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05533600-0C07-4444-A44E-E1FFFAE0A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05533600-0C07-4444-A44E-E1FFFAE0A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05533600-0C07-4444-A44E-E1FFFAE0A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05533600-0C07-4444-A44E-E1FFFAE0A4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B64990-0785-4DBE-B85F-4FDCC0530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8AB64990-0785-4DBE-B85F-4FDCC0530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8AB64990-0785-4DBE-B85F-4FDCC0530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8AB64990-0785-4DBE-B85F-4FDCC0530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8AB64990-0785-4DBE-B85F-4FDCC05300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FF9544-E281-4218-B200-072DDD087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B2FF9544-E281-4218-B200-072DDD087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graphicEl>
                                              <a:dgm id="{B2FF9544-E281-4218-B200-072DDD087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B2FF9544-E281-4218-B200-072DDD087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B2FF9544-E281-4218-B200-072DDD0870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78648A-B4F4-44AB-872F-771A7992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0D78648A-B4F4-44AB-872F-771A7992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0D78648A-B4F4-44AB-872F-771A7992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0D78648A-B4F4-44AB-872F-771A79920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graphicEl>
                                              <a:dgm id="{0D78648A-B4F4-44AB-872F-771A799203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306170-7CB8-4A79-9723-D56979BFC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B0306170-7CB8-4A79-9723-D56979BFC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graphicEl>
                                              <a:dgm id="{B0306170-7CB8-4A79-9723-D56979BFC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graphicEl>
                                              <a:dgm id="{B0306170-7CB8-4A79-9723-D56979BFC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B0306170-7CB8-4A79-9723-D56979BFC7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9605</TotalTime>
  <Words>2170</Words>
  <Application>Microsoft Office PowerPoint</Application>
  <PresentationFormat>Presentación en pantalla (4:3)</PresentationFormat>
  <Paragraphs>195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(Títulos)</vt:lpstr>
      <vt:lpstr>Constantia</vt:lpstr>
      <vt:lpstr>Times New Roman</vt:lpstr>
      <vt:lpstr>Wingdings</vt:lpstr>
      <vt:lpstr>Wingdings 2</vt:lpstr>
      <vt:lpstr>Flujo</vt:lpstr>
      <vt:lpstr>CAPACITACIÓN SOBRE LA LEY 19.418 Y SUS MODIFICACIONES</vt:lpstr>
      <vt:lpstr>CONTENIDOS</vt:lpstr>
      <vt:lpstr>Glosario</vt:lpstr>
      <vt:lpstr>Glosario</vt:lpstr>
      <vt:lpstr>Ley 19.418</vt:lpstr>
      <vt:lpstr>Ley 21.146</vt:lpstr>
      <vt:lpstr>Nuevas obligaciones legales</vt:lpstr>
      <vt:lpstr>Esquema del nuevo procedimiento</vt:lpstr>
      <vt:lpstr>PASO a PASO</vt:lpstr>
      <vt:lpstr>PASO a PASO</vt:lpstr>
      <vt:lpstr>PASO a PASO</vt:lpstr>
      <vt:lpstr>PASO a PASO</vt:lpstr>
      <vt:lpstr>PASO a PASO</vt:lpstr>
      <vt:lpstr>PASO a PASO</vt:lpstr>
      <vt:lpstr>PASO a PASO</vt:lpstr>
      <vt:lpstr>PASO a PASO</vt:lpstr>
      <vt:lpstr>PASO a PASO</vt:lpstr>
      <vt:lpstr>PASO a PASO</vt:lpstr>
      <vt:lpstr>Presentación de PowerPoint</vt:lpstr>
      <vt:lpstr>Presentación de PowerPoint</vt:lpstr>
      <vt:lpstr>¿COMO SE CONSTITUYE UNA ORGANIZACIÓN TERRITORIAL BAJO LA LEY 19.418?</vt:lpstr>
      <vt:lpstr>¿COMO SE CONSTITUYE UNA ORGANIZACIÓN FUNCIONAL BAJO LA LEY 19.418?</vt:lpstr>
      <vt:lpstr>MODIFICACIÓN DE ESTATUTOS</vt:lpstr>
      <vt:lpstr>MODIFICACIÓN DE ESTATUTOS</vt:lpstr>
      <vt:lpstr>MODIFICACIÓN DE ESTATUTOS</vt:lpstr>
      <vt:lpstr>GRACIAS</vt:lpstr>
    </vt:vector>
  </TitlesOfParts>
  <Company>imv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Nº 21.146</dc:title>
  <dc:creator>crilara</dc:creator>
  <cp:lastModifiedBy>Oficina de Partes e Informaciones</cp:lastModifiedBy>
  <cp:revision>197</cp:revision>
  <dcterms:created xsi:type="dcterms:W3CDTF">2019-03-29T14:17:57Z</dcterms:created>
  <dcterms:modified xsi:type="dcterms:W3CDTF">2021-11-03T17:00:20Z</dcterms:modified>
</cp:coreProperties>
</file>